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diagrams/quickStyle10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58" r:id="rId4"/>
    <p:sldId id="260" r:id="rId5"/>
    <p:sldId id="275" r:id="rId6"/>
    <p:sldId id="262" r:id="rId7"/>
    <p:sldId id="263" r:id="rId8"/>
    <p:sldId id="264" r:id="rId9"/>
    <p:sldId id="265" r:id="rId10"/>
    <p:sldId id="266" r:id="rId11"/>
    <p:sldId id="277" r:id="rId12"/>
    <p:sldId id="267" r:id="rId13"/>
    <p:sldId id="269" r:id="rId14"/>
    <p:sldId id="270" r:id="rId15"/>
    <p:sldId id="268" r:id="rId16"/>
    <p:sldId id="271" r:id="rId17"/>
    <p:sldId id="276" r:id="rId18"/>
    <p:sldId id="272" r:id="rId19"/>
    <p:sldId id="273" r:id="rId2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C7B2"/>
    <a:srgbClr val="108A7B"/>
    <a:srgbClr val="1BE5CD"/>
    <a:srgbClr val="13A594"/>
    <a:srgbClr val="19796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40" d="100"/>
          <a:sy n="40" d="100"/>
        </p:scale>
        <p:origin x="-1386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4D998B-2997-4440-BF64-7B15AA5E5683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8A99C796-65D3-4AF5-83DF-737DEB2C67A8}">
      <dgm:prSet phldrT="[Текст]" custT="1"/>
      <dgm:spPr>
        <a:solidFill>
          <a:srgbClr val="108A7B"/>
        </a:solidFill>
      </dgm:spPr>
      <dgm:t>
        <a:bodyPr/>
        <a:lstStyle/>
        <a:p>
          <a:r>
            <a:rPr lang="uk-UA" sz="2800" dirty="0" smtClean="0"/>
            <a:t>Економічна сфера</a:t>
          </a:r>
          <a:endParaRPr lang="uk-UA" sz="2800" dirty="0"/>
        </a:p>
      </dgm:t>
    </dgm:pt>
    <dgm:pt modelId="{969CA853-C737-4F83-863B-2C1F6C4ACA38}" type="parTrans" cxnId="{B82A465A-043D-4C8D-8FFD-A456CFBA9372}">
      <dgm:prSet/>
      <dgm:spPr/>
      <dgm:t>
        <a:bodyPr/>
        <a:lstStyle/>
        <a:p>
          <a:endParaRPr lang="uk-UA"/>
        </a:p>
      </dgm:t>
    </dgm:pt>
    <dgm:pt modelId="{C93C567D-CDE5-4893-B8D0-DCF708C27144}" type="sibTrans" cxnId="{B82A465A-043D-4C8D-8FFD-A456CFBA9372}">
      <dgm:prSet/>
      <dgm:spPr/>
      <dgm:t>
        <a:bodyPr/>
        <a:lstStyle/>
        <a:p>
          <a:endParaRPr lang="uk-UA"/>
        </a:p>
      </dgm:t>
    </dgm:pt>
    <dgm:pt modelId="{86D245C4-911D-4F80-84AB-E8F33DA2D9A8}">
      <dgm:prSet phldrT="[Текст]" custT="1"/>
      <dgm:spPr>
        <a:solidFill>
          <a:srgbClr val="108A7B"/>
        </a:solidFill>
      </dgm:spPr>
      <dgm:t>
        <a:bodyPr/>
        <a:lstStyle/>
        <a:p>
          <a:r>
            <a:rPr lang="uk-UA" sz="2800" dirty="0" smtClean="0"/>
            <a:t>Політична сфера</a:t>
          </a:r>
          <a:endParaRPr lang="uk-UA" sz="2800" dirty="0"/>
        </a:p>
      </dgm:t>
    </dgm:pt>
    <dgm:pt modelId="{9F0B3C3D-7781-4D4C-86CA-349ACA213A65}" type="parTrans" cxnId="{4BCEC970-4623-4881-BAB9-CA0403C69113}">
      <dgm:prSet/>
      <dgm:spPr/>
      <dgm:t>
        <a:bodyPr/>
        <a:lstStyle/>
        <a:p>
          <a:endParaRPr lang="uk-UA"/>
        </a:p>
      </dgm:t>
    </dgm:pt>
    <dgm:pt modelId="{CA710C8E-6E49-455E-9F13-7E90BD0BCA6A}" type="sibTrans" cxnId="{4BCEC970-4623-4881-BAB9-CA0403C69113}">
      <dgm:prSet/>
      <dgm:spPr/>
      <dgm:t>
        <a:bodyPr/>
        <a:lstStyle/>
        <a:p>
          <a:endParaRPr lang="uk-UA"/>
        </a:p>
      </dgm:t>
    </dgm:pt>
    <dgm:pt modelId="{1228AD91-1244-488F-9A69-1336D79B7CCC}">
      <dgm:prSet phldrT="[Текст]" custT="1"/>
      <dgm:spPr>
        <a:solidFill>
          <a:srgbClr val="108A7B"/>
        </a:solidFill>
      </dgm:spPr>
      <dgm:t>
        <a:bodyPr/>
        <a:lstStyle/>
        <a:p>
          <a:r>
            <a:rPr lang="uk-UA" sz="2800" dirty="0" smtClean="0"/>
            <a:t>Культурна сфера</a:t>
          </a:r>
          <a:endParaRPr lang="uk-UA" sz="2800" dirty="0"/>
        </a:p>
      </dgm:t>
    </dgm:pt>
    <dgm:pt modelId="{D01F39B3-BC6B-4FC7-A51D-1851B5001095}" type="parTrans" cxnId="{F6D50A7F-91CD-43E0-AEFC-4B6B3D6AA6F4}">
      <dgm:prSet/>
      <dgm:spPr/>
      <dgm:t>
        <a:bodyPr/>
        <a:lstStyle/>
        <a:p>
          <a:endParaRPr lang="uk-UA"/>
        </a:p>
      </dgm:t>
    </dgm:pt>
    <dgm:pt modelId="{9F1F07C1-83AE-44EF-AD88-1FF7195882B2}" type="sibTrans" cxnId="{F6D50A7F-91CD-43E0-AEFC-4B6B3D6AA6F4}">
      <dgm:prSet/>
      <dgm:spPr/>
      <dgm:t>
        <a:bodyPr/>
        <a:lstStyle/>
        <a:p>
          <a:endParaRPr lang="uk-UA"/>
        </a:p>
      </dgm:t>
    </dgm:pt>
    <dgm:pt modelId="{DA5019DF-D82C-4596-8F8D-EA5CFF73DB22}">
      <dgm:prSet phldrT="[Текст]" custT="1"/>
      <dgm:spPr>
        <a:solidFill>
          <a:srgbClr val="108A7B"/>
        </a:solidFill>
      </dgm:spPr>
      <dgm:t>
        <a:bodyPr/>
        <a:lstStyle/>
        <a:p>
          <a:r>
            <a:rPr lang="uk-UA" sz="2800" dirty="0" smtClean="0"/>
            <a:t>Соціальна сфера</a:t>
          </a:r>
          <a:endParaRPr lang="uk-UA" sz="2800" dirty="0"/>
        </a:p>
      </dgm:t>
    </dgm:pt>
    <dgm:pt modelId="{9D3A25AD-DAC6-4EE9-BEDD-D702ECCB2423}" type="parTrans" cxnId="{BD87B7A0-6598-4694-8462-8B6568CFF291}">
      <dgm:prSet/>
      <dgm:spPr/>
      <dgm:t>
        <a:bodyPr/>
        <a:lstStyle/>
        <a:p>
          <a:endParaRPr lang="uk-UA"/>
        </a:p>
      </dgm:t>
    </dgm:pt>
    <dgm:pt modelId="{AC1C9895-33B2-4DD6-B63F-E3EB25019815}" type="sibTrans" cxnId="{BD87B7A0-6598-4694-8462-8B6568CFF291}">
      <dgm:prSet/>
      <dgm:spPr/>
      <dgm:t>
        <a:bodyPr/>
        <a:lstStyle/>
        <a:p>
          <a:endParaRPr lang="uk-UA"/>
        </a:p>
      </dgm:t>
    </dgm:pt>
    <dgm:pt modelId="{42B0AD63-CB44-42E2-A18A-AFE1486CCCAD}" type="pres">
      <dgm:prSet presAssocID="{EA4D998B-2997-4440-BF64-7B15AA5E5683}" presName="matrix" presStyleCnt="0">
        <dgm:presLayoutVars>
          <dgm:chMax val="1"/>
          <dgm:dir/>
          <dgm:resizeHandles val="exact"/>
        </dgm:presLayoutVars>
      </dgm:prSet>
      <dgm:spPr/>
    </dgm:pt>
    <dgm:pt modelId="{0117EBDC-2C69-4A18-9231-AA29177C5506}" type="pres">
      <dgm:prSet presAssocID="{EA4D998B-2997-4440-BF64-7B15AA5E5683}" presName="diamond" presStyleLbl="bgShp" presStyleIdx="0" presStyleCnt="1"/>
      <dgm:spPr>
        <a:solidFill>
          <a:srgbClr val="17C7B2"/>
        </a:solidFill>
      </dgm:spPr>
    </dgm:pt>
    <dgm:pt modelId="{B7A61F40-AA61-4892-9937-DFDD19B3A6A5}" type="pres">
      <dgm:prSet presAssocID="{EA4D998B-2997-4440-BF64-7B15AA5E5683}" presName="quad1" presStyleLbl="node1" presStyleIdx="0" presStyleCnt="4" custScaleX="122866" custScaleY="103201" custLinFactNeighborX="-11379">
        <dgm:presLayoutVars>
          <dgm:chMax val="0"/>
          <dgm:chPref val="0"/>
          <dgm:bulletEnabled val="1"/>
        </dgm:presLayoutVars>
      </dgm:prSet>
      <dgm:spPr/>
    </dgm:pt>
    <dgm:pt modelId="{A4D23B3E-2A6F-4341-AA03-15A38482B542}" type="pres">
      <dgm:prSet presAssocID="{EA4D998B-2997-4440-BF64-7B15AA5E5683}" presName="quad2" presStyleLbl="node1" presStyleIdx="1" presStyleCnt="4" custScaleX="122866" custScaleY="103201" custLinFactNeighborX="15174">
        <dgm:presLayoutVars>
          <dgm:chMax val="0"/>
          <dgm:chPref val="0"/>
          <dgm:bulletEnabled val="1"/>
        </dgm:presLayoutVars>
      </dgm:prSet>
      <dgm:spPr/>
    </dgm:pt>
    <dgm:pt modelId="{31D88BEB-9577-4CA3-A371-C3A709C3C9AF}" type="pres">
      <dgm:prSet presAssocID="{EA4D998B-2997-4440-BF64-7B15AA5E5683}" presName="quad3" presStyleLbl="node1" presStyleIdx="2" presStyleCnt="4" custScaleX="122866" custScaleY="103201" custLinFactNeighborX="-11379">
        <dgm:presLayoutVars>
          <dgm:chMax val="0"/>
          <dgm:chPref val="0"/>
          <dgm:bulletEnabled val="1"/>
        </dgm:presLayoutVars>
      </dgm:prSet>
      <dgm:spPr/>
    </dgm:pt>
    <dgm:pt modelId="{E815E0D0-9EF8-43B0-8593-95A36F27099C}" type="pres">
      <dgm:prSet presAssocID="{EA4D998B-2997-4440-BF64-7B15AA5E5683}" presName="quad4" presStyleLbl="node1" presStyleIdx="3" presStyleCnt="4" custScaleX="122866" custScaleY="103201" custLinFactNeighborX="15174">
        <dgm:presLayoutVars>
          <dgm:chMax val="0"/>
          <dgm:chPref val="0"/>
          <dgm:bulletEnabled val="1"/>
        </dgm:presLayoutVars>
      </dgm:prSet>
      <dgm:spPr/>
    </dgm:pt>
  </dgm:ptLst>
  <dgm:cxnLst>
    <dgm:cxn modelId="{C5D3A935-33E9-4FAB-843E-58D1AF7D24C2}" type="presOf" srcId="{86D245C4-911D-4F80-84AB-E8F33DA2D9A8}" destId="{A4D23B3E-2A6F-4341-AA03-15A38482B542}" srcOrd="0" destOrd="0" presId="urn:microsoft.com/office/officeart/2005/8/layout/matrix3"/>
    <dgm:cxn modelId="{CC633085-A020-48C8-8C74-F62DD9FF9216}" type="presOf" srcId="{8A99C796-65D3-4AF5-83DF-737DEB2C67A8}" destId="{B7A61F40-AA61-4892-9937-DFDD19B3A6A5}" srcOrd="0" destOrd="0" presId="urn:microsoft.com/office/officeart/2005/8/layout/matrix3"/>
    <dgm:cxn modelId="{B82A465A-043D-4C8D-8FFD-A456CFBA9372}" srcId="{EA4D998B-2997-4440-BF64-7B15AA5E5683}" destId="{8A99C796-65D3-4AF5-83DF-737DEB2C67A8}" srcOrd="0" destOrd="0" parTransId="{969CA853-C737-4F83-863B-2C1F6C4ACA38}" sibTransId="{C93C567D-CDE5-4893-B8D0-DCF708C27144}"/>
    <dgm:cxn modelId="{BD87B7A0-6598-4694-8462-8B6568CFF291}" srcId="{EA4D998B-2997-4440-BF64-7B15AA5E5683}" destId="{DA5019DF-D82C-4596-8F8D-EA5CFF73DB22}" srcOrd="3" destOrd="0" parTransId="{9D3A25AD-DAC6-4EE9-BEDD-D702ECCB2423}" sibTransId="{AC1C9895-33B2-4DD6-B63F-E3EB25019815}"/>
    <dgm:cxn modelId="{FD081739-B122-4F84-86EA-8A952B6233E7}" type="presOf" srcId="{EA4D998B-2997-4440-BF64-7B15AA5E5683}" destId="{42B0AD63-CB44-42E2-A18A-AFE1486CCCAD}" srcOrd="0" destOrd="0" presId="urn:microsoft.com/office/officeart/2005/8/layout/matrix3"/>
    <dgm:cxn modelId="{64068061-BF8B-4F05-A7D0-04D7836731D4}" type="presOf" srcId="{DA5019DF-D82C-4596-8F8D-EA5CFF73DB22}" destId="{E815E0D0-9EF8-43B0-8593-95A36F27099C}" srcOrd="0" destOrd="0" presId="urn:microsoft.com/office/officeart/2005/8/layout/matrix3"/>
    <dgm:cxn modelId="{4BCEC970-4623-4881-BAB9-CA0403C69113}" srcId="{EA4D998B-2997-4440-BF64-7B15AA5E5683}" destId="{86D245C4-911D-4F80-84AB-E8F33DA2D9A8}" srcOrd="1" destOrd="0" parTransId="{9F0B3C3D-7781-4D4C-86CA-349ACA213A65}" sibTransId="{CA710C8E-6E49-455E-9F13-7E90BD0BCA6A}"/>
    <dgm:cxn modelId="{F6D50A7F-91CD-43E0-AEFC-4B6B3D6AA6F4}" srcId="{EA4D998B-2997-4440-BF64-7B15AA5E5683}" destId="{1228AD91-1244-488F-9A69-1336D79B7CCC}" srcOrd="2" destOrd="0" parTransId="{D01F39B3-BC6B-4FC7-A51D-1851B5001095}" sibTransId="{9F1F07C1-83AE-44EF-AD88-1FF7195882B2}"/>
    <dgm:cxn modelId="{6D7D2C7B-17C6-4241-BD7A-B6C4E0789E8B}" type="presOf" srcId="{1228AD91-1244-488F-9A69-1336D79B7CCC}" destId="{31D88BEB-9577-4CA3-A371-C3A709C3C9AF}" srcOrd="0" destOrd="0" presId="urn:microsoft.com/office/officeart/2005/8/layout/matrix3"/>
    <dgm:cxn modelId="{D3C1BF2B-60AB-48AC-8F7E-E85018E96618}" type="presParOf" srcId="{42B0AD63-CB44-42E2-A18A-AFE1486CCCAD}" destId="{0117EBDC-2C69-4A18-9231-AA29177C5506}" srcOrd="0" destOrd="0" presId="urn:microsoft.com/office/officeart/2005/8/layout/matrix3"/>
    <dgm:cxn modelId="{8146CD98-B975-44F6-9341-AE54F3E29518}" type="presParOf" srcId="{42B0AD63-CB44-42E2-A18A-AFE1486CCCAD}" destId="{B7A61F40-AA61-4892-9937-DFDD19B3A6A5}" srcOrd="1" destOrd="0" presId="urn:microsoft.com/office/officeart/2005/8/layout/matrix3"/>
    <dgm:cxn modelId="{888CDF95-AB13-443C-BEAF-6161B86BC6A5}" type="presParOf" srcId="{42B0AD63-CB44-42E2-A18A-AFE1486CCCAD}" destId="{A4D23B3E-2A6F-4341-AA03-15A38482B542}" srcOrd="2" destOrd="0" presId="urn:microsoft.com/office/officeart/2005/8/layout/matrix3"/>
    <dgm:cxn modelId="{3680D56A-9052-4CAB-9A9F-EE9216C222FD}" type="presParOf" srcId="{42B0AD63-CB44-42E2-A18A-AFE1486CCCAD}" destId="{31D88BEB-9577-4CA3-A371-C3A709C3C9AF}" srcOrd="3" destOrd="0" presId="urn:microsoft.com/office/officeart/2005/8/layout/matrix3"/>
    <dgm:cxn modelId="{C39330C7-6F69-4BCD-889B-3BD3019C9D52}" type="presParOf" srcId="{42B0AD63-CB44-42E2-A18A-AFE1486CCCAD}" destId="{E815E0D0-9EF8-43B0-8593-95A36F27099C}" srcOrd="4" destOrd="0" presId="urn:microsoft.com/office/officeart/2005/8/layout/matrix3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1BBAB1F-8685-4D78-B148-47A56D20EB95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A82760A-E50B-47A4-99CA-2E5EC68A4E4D}">
      <dgm:prSet phldrT="[Текст]"/>
      <dgm:spPr>
        <a:ln>
          <a:solidFill>
            <a:srgbClr val="17C7B2"/>
          </a:solidFill>
        </a:ln>
      </dgm:spPr>
      <dgm:t>
        <a:bodyPr/>
        <a:lstStyle/>
        <a:p>
          <a:r>
            <a:rPr lang="uk-UA" dirty="0" smtClean="0"/>
            <a:t>Наявні </a:t>
          </a:r>
          <a:endParaRPr lang="uk-UA" dirty="0"/>
        </a:p>
      </dgm:t>
    </dgm:pt>
    <dgm:pt modelId="{D7B4DDE2-AE56-415D-B2D8-EEAF32FDDB2C}" type="parTrans" cxnId="{4F79E033-6DFD-49F9-8A4C-3A9CAD4482DC}">
      <dgm:prSet/>
      <dgm:spPr/>
      <dgm:t>
        <a:bodyPr/>
        <a:lstStyle/>
        <a:p>
          <a:endParaRPr lang="uk-UA"/>
        </a:p>
      </dgm:t>
    </dgm:pt>
    <dgm:pt modelId="{6819504E-7FE6-495F-B04C-450BF872D066}" type="sibTrans" cxnId="{4F79E033-6DFD-49F9-8A4C-3A9CAD4482DC}">
      <dgm:prSet/>
      <dgm:spPr/>
      <dgm:t>
        <a:bodyPr/>
        <a:lstStyle/>
        <a:p>
          <a:endParaRPr lang="uk-UA"/>
        </a:p>
      </dgm:t>
    </dgm:pt>
    <dgm:pt modelId="{9C93D9B4-57C9-4717-A426-3E07B595C3D9}">
      <dgm:prSet phldrT="[Текст]" custT="1"/>
      <dgm:spPr>
        <a:solidFill>
          <a:srgbClr val="108A7B"/>
        </a:solidFill>
      </dgm:spPr>
      <dgm:t>
        <a:bodyPr/>
        <a:lstStyle/>
        <a:p>
          <a:r>
            <a:rPr lang="uk-UA" sz="2800" dirty="0" smtClean="0"/>
            <a:t>Міністерство освіти і науки України </a:t>
          </a:r>
          <a:endParaRPr lang="uk-UA" sz="2800" dirty="0"/>
        </a:p>
      </dgm:t>
    </dgm:pt>
    <dgm:pt modelId="{724D12C4-A4C1-4EB1-9172-86C569DC1F6D}" type="parTrans" cxnId="{B303B172-D673-4B39-9D1F-82EC69EFB33E}">
      <dgm:prSet/>
      <dgm:spPr/>
      <dgm:t>
        <a:bodyPr/>
        <a:lstStyle/>
        <a:p>
          <a:endParaRPr lang="uk-UA"/>
        </a:p>
      </dgm:t>
    </dgm:pt>
    <dgm:pt modelId="{FFFAC32E-AB2D-4273-A56C-A7AD39D5C93D}" type="sibTrans" cxnId="{B303B172-D673-4B39-9D1F-82EC69EFB33E}">
      <dgm:prSet/>
      <dgm:spPr/>
      <dgm:t>
        <a:bodyPr/>
        <a:lstStyle/>
        <a:p>
          <a:endParaRPr lang="uk-UA"/>
        </a:p>
      </dgm:t>
    </dgm:pt>
    <dgm:pt modelId="{312340E4-09BB-4AD4-A525-E9C87510AFFD}">
      <dgm:prSet phldrT="[Текст]" custT="1"/>
      <dgm:spPr>
        <a:solidFill>
          <a:srgbClr val="108A7B"/>
        </a:solidFill>
      </dgm:spPr>
      <dgm:t>
        <a:bodyPr/>
        <a:lstStyle/>
        <a:p>
          <a:r>
            <a:rPr lang="uk-UA" sz="2800" dirty="0" smtClean="0"/>
            <a:t>Міністерство молоді та спорту України </a:t>
          </a:r>
          <a:endParaRPr lang="uk-UA" sz="2800" dirty="0"/>
        </a:p>
      </dgm:t>
    </dgm:pt>
    <dgm:pt modelId="{71B38023-B082-4503-8841-595BD7C1DBC0}" type="parTrans" cxnId="{F1991140-B266-4497-8A38-BEB591462315}">
      <dgm:prSet/>
      <dgm:spPr/>
      <dgm:t>
        <a:bodyPr/>
        <a:lstStyle/>
        <a:p>
          <a:endParaRPr lang="uk-UA"/>
        </a:p>
      </dgm:t>
    </dgm:pt>
    <dgm:pt modelId="{95C9A2E5-3BC1-4DC8-B985-2F305F2938F4}" type="sibTrans" cxnId="{F1991140-B266-4497-8A38-BEB591462315}">
      <dgm:prSet/>
      <dgm:spPr/>
      <dgm:t>
        <a:bodyPr/>
        <a:lstStyle/>
        <a:p>
          <a:endParaRPr lang="uk-UA"/>
        </a:p>
      </dgm:t>
    </dgm:pt>
    <dgm:pt modelId="{0E4CC6BA-1487-4BB1-A636-BE0698261967}">
      <dgm:prSet phldrT="[Текст]"/>
      <dgm:spPr>
        <a:ln>
          <a:solidFill>
            <a:srgbClr val="17C7B2"/>
          </a:solidFill>
        </a:ln>
      </dgm:spPr>
      <dgm:t>
        <a:bodyPr/>
        <a:lstStyle/>
        <a:p>
          <a:r>
            <a:rPr lang="uk-UA" dirty="0" smtClean="0"/>
            <a:t>Потенційні</a:t>
          </a:r>
          <a:endParaRPr lang="uk-UA" dirty="0"/>
        </a:p>
      </dgm:t>
    </dgm:pt>
    <dgm:pt modelId="{646A6B9A-D746-4F6E-83C9-9BDD18A41F9D}" type="parTrans" cxnId="{07EE9903-E164-49D7-BC42-1780D87C6C9D}">
      <dgm:prSet/>
      <dgm:spPr/>
      <dgm:t>
        <a:bodyPr/>
        <a:lstStyle/>
        <a:p>
          <a:endParaRPr lang="uk-UA"/>
        </a:p>
      </dgm:t>
    </dgm:pt>
    <dgm:pt modelId="{9215CE8E-C446-4AC2-AEAF-DC065A895B82}" type="sibTrans" cxnId="{07EE9903-E164-49D7-BC42-1780D87C6C9D}">
      <dgm:prSet/>
      <dgm:spPr/>
      <dgm:t>
        <a:bodyPr/>
        <a:lstStyle/>
        <a:p>
          <a:endParaRPr lang="uk-UA"/>
        </a:p>
      </dgm:t>
    </dgm:pt>
    <dgm:pt modelId="{107145AA-C14E-49F3-90C5-6EC42B2D76B4}">
      <dgm:prSet phldrT="[Текст]" custT="1"/>
      <dgm:spPr>
        <a:solidFill>
          <a:srgbClr val="108A7B"/>
        </a:solidFill>
      </dgm:spPr>
      <dgm:t>
        <a:bodyPr/>
        <a:lstStyle/>
        <a:p>
          <a:r>
            <a:rPr lang="uk-UA" sz="2800" dirty="0" smtClean="0"/>
            <a:t>Благодійні фонди</a:t>
          </a:r>
          <a:endParaRPr lang="uk-UA" sz="2800" dirty="0"/>
        </a:p>
      </dgm:t>
    </dgm:pt>
    <dgm:pt modelId="{35128E7B-38EB-4A8B-B530-2126503E068F}" type="parTrans" cxnId="{5AF145AE-1768-488E-8F92-408D0BF9BAB4}">
      <dgm:prSet/>
      <dgm:spPr/>
      <dgm:t>
        <a:bodyPr/>
        <a:lstStyle/>
        <a:p>
          <a:endParaRPr lang="uk-UA"/>
        </a:p>
      </dgm:t>
    </dgm:pt>
    <dgm:pt modelId="{BD0ADF8C-7AB8-4C73-9486-29B9E268497F}" type="sibTrans" cxnId="{5AF145AE-1768-488E-8F92-408D0BF9BAB4}">
      <dgm:prSet/>
      <dgm:spPr/>
      <dgm:t>
        <a:bodyPr/>
        <a:lstStyle/>
        <a:p>
          <a:endParaRPr lang="uk-UA"/>
        </a:p>
      </dgm:t>
    </dgm:pt>
    <dgm:pt modelId="{D75721E4-C8AA-49CC-98EB-1C4B3133B9FA}">
      <dgm:prSet phldrT="[Текст]" custT="1"/>
      <dgm:spPr>
        <a:solidFill>
          <a:srgbClr val="108A7B"/>
        </a:solidFill>
      </dgm:spPr>
      <dgm:t>
        <a:bodyPr/>
        <a:lstStyle/>
        <a:p>
          <a:r>
            <a:rPr lang="uk-UA" sz="2800" dirty="0" smtClean="0"/>
            <a:t>Зацікавлені виробники українських товарів та контенту</a:t>
          </a:r>
          <a:endParaRPr lang="uk-UA" sz="2800" dirty="0"/>
        </a:p>
      </dgm:t>
    </dgm:pt>
    <dgm:pt modelId="{6BBD96DC-1618-4B53-BE25-0BA6D7ECD04A}" type="parTrans" cxnId="{908673D3-9302-454E-B05F-5DB77134E94C}">
      <dgm:prSet/>
      <dgm:spPr/>
      <dgm:t>
        <a:bodyPr/>
        <a:lstStyle/>
        <a:p>
          <a:endParaRPr lang="uk-UA"/>
        </a:p>
      </dgm:t>
    </dgm:pt>
    <dgm:pt modelId="{C15D3657-41E1-4073-A70C-5DFC11DC122B}" type="sibTrans" cxnId="{908673D3-9302-454E-B05F-5DB77134E94C}">
      <dgm:prSet/>
      <dgm:spPr/>
      <dgm:t>
        <a:bodyPr/>
        <a:lstStyle/>
        <a:p>
          <a:endParaRPr lang="uk-UA"/>
        </a:p>
      </dgm:t>
    </dgm:pt>
    <dgm:pt modelId="{EF63B78E-88AF-4850-B431-195F1319268C}" type="pres">
      <dgm:prSet presAssocID="{61BBAB1F-8685-4D78-B148-47A56D20EB95}" presName="linearFlow" presStyleCnt="0">
        <dgm:presLayoutVars>
          <dgm:dir/>
          <dgm:animLvl val="lvl"/>
          <dgm:resizeHandles/>
        </dgm:presLayoutVars>
      </dgm:prSet>
      <dgm:spPr/>
    </dgm:pt>
    <dgm:pt modelId="{34687EBE-9890-4E4C-A8F4-ACB31F91308D}" type="pres">
      <dgm:prSet presAssocID="{0A82760A-E50B-47A4-99CA-2E5EC68A4E4D}" presName="compositeNode" presStyleCnt="0">
        <dgm:presLayoutVars>
          <dgm:bulletEnabled val="1"/>
        </dgm:presLayoutVars>
      </dgm:prSet>
      <dgm:spPr/>
    </dgm:pt>
    <dgm:pt modelId="{08660638-393B-4FFB-B5E6-F72157FBA72F}" type="pres">
      <dgm:prSet presAssocID="{0A82760A-E50B-47A4-99CA-2E5EC68A4E4D}" presName="image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35BE621-E293-464F-B02E-EC353890FB40}" type="pres">
      <dgm:prSet presAssocID="{0A82760A-E50B-47A4-99CA-2E5EC68A4E4D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71EFED3-DB62-4D58-9BA4-40424353836D}" type="pres">
      <dgm:prSet presAssocID="{0A82760A-E50B-47A4-99CA-2E5EC68A4E4D}" presName="parentNode" presStyleLbl="revTx" presStyleIdx="0" presStyleCnt="2">
        <dgm:presLayoutVars>
          <dgm:chMax val="0"/>
          <dgm:bulletEnabled val="1"/>
        </dgm:presLayoutVars>
      </dgm:prSet>
      <dgm:spPr/>
    </dgm:pt>
    <dgm:pt modelId="{26DF4757-86AD-466C-BBAC-260DB4D7228F}" type="pres">
      <dgm:prSet presAssocID="{6819504E-7FE6-495F-B04C-450BF872D066}" presName="sibTrans" presStyleCnt="0"/>
      <dgm:spPr/>
    </dgm:pt>
    <dgm:pt modelId="{A71D7E09-29A7-4A54-AA3B-42E24B6F3DC8}" type="pres">
      <dgm:prSet presAssocID="{0E4CC6BA-1487-4BB1-A636-BE0698261967}" presName="compositeNode" presStyleCnt="0">
        <dgm:presLayoutVars>
          <dgm:bulletEnabled val="1"/>
        </dgm:presLayoutVars>
      </dgm:prSet>
      <dgm:spPr/>
    </dgm:pt>
    <dgm:pt modelId="{DFEC9FE4-1F01-4A40-B3CE-1AB72530ED8D}" type="pres">
      <dgm:prSet presAssocID="{0E4CC6BA-1487-4BB1-A636-BE0698261967}" presName="image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A96679B-10BD-4B37-AEAB-88E75EA3E101}" type="pres">
      <dgm:prSet presAssocID="{0E4CC6BA-1487-4BB1-A636-BE0698261967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4050647-FCBA-4975-9F77-004BE03C8EA5}" type="pres">
      <dgm:prSet presAssocID="{0E4CC6BA-1487-4BB1-A636-BE0698261967}" presName="parentNode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44FBAEC-8EDC-47C1-BB07-CE1597265C6C}" type="presOf" srcId="{312340E4-09BB-4AD4-A525-E9C87510AFFD}" destId="{935BE621-E293-464F-B02E-EC353890FB40}" srcOrd="0" destOrd="1" presId="urn:microsoft.com/office/officeart/2005/8/layout/hList2"/>
    <dgm:cxn modelId="{1B8220AB-B668-483F-A28C-6B5648997C72}" type="presOf" srcId="{D75721E4-C8AA-49CC-98EB-1C4B3133B9FA}" destId="{1A96679B-10BD-4B37-AEAB-88E75EA3E101}" srcOrd="0" destOrd="1" presId="urn:microsoft.com/office/officeart/2005/8/layout/hList2"/>
    <dgm:cxn modelId="{C30CACE6-4961-4B72-8BA7-6F69B0C48729}" type="presOf" srcId="{107145AA-C14E-49F3-90C5-6EC42B2D76B4}" destId="{1A96679B-10BD-4B37-AEAB-88E75EA3E101}" srcOrd="0" destOrd="0" presId="urn:microsoft.com/office/officeart/2005/8/layout/hList2"/>
    <dgm:cxn modelId="{C5279B9C-C11A-48EF-B832-C79FC2412ADB}" type="presOf" srcId="{9C93D9B4-57C9-4717-A426-3E07B595C3D9}" destId="{935BE621-E293-464F-B02E-EC353890FB40}" srcOrd="0" destOrd="0" presId="urn:microsoft.com/office/officeart/2005/8/layout/hList2"/>
    <dgm:cxn modelId="{908673D3-9302-454E-B05F-5DB77134E94C}" srcId="{0E4CC6BA-1487-4BB1-A636-BE0698261967}" destId="{D75721E4-C8AA-49CC-98EB-1C4B3133B9FA}" srcOrd="1" destOrd="0" parTransId="{6BBD96DC-1618-4B53-BE25-0BA6D7ECD04A}" sibTransId="{C15D3657-41E1-4073-A70C-5DFC11DC122B}"/>
    <dgm:cxn modelId="{143720A5-F3D9-4484-B2DE-9749BC1764C5}" type="presOf" srcId="{0E4CC6BA-1487-4BB1-A636-BE0698261967}" destId="{94050647-FCBA-4975-9F77-004BE03C8EA5}" srcOrd="0" destOrd="0" presId="urn:microsoft.com/office/officeart/2005/8/layout/hList2"/>
    <dgm:cxn modelId="{F1991140-B266-4497-8A38-BEB591462315}" srcId="{0A82760A-E50B-47A4-99CA-2E5EC68A4E4D}" destId="{312340E4-09BB-4AD4-A525-E9C87510AFFD}" srcOrd="1" destOrd="0" parTransId="{71B38023-B082-4503-8841-595BD7C1DBC0}" sibTransId="{95C9A2E5-3BC1-4DC8-B985-2F305F2938F4}"/>
    <dgm:cxn modelId="{B303B172-D673-4B39-9D1F-82EC69EFB33E}" srcId="{0A82760A-E50B-47A4-99CA-2E5EC68A4E4D}" destId="{9C93D9B4-57C9-4717-A426-3E07B595C3D9}" srcOrd="0" destOrd="0" parTransId="{724D12C4-A4C1-4EB1-9172-86C569DC1F6D}" sibTransId="{FFFAC32E-AB2D-4273-A56C-A7AD39D5C93D}"/>
    <dgm:cxn modelId="{07EE9903-E164-49D7-BC42-1780D87C6C9D}" srcId="{61BBAB1F-8685-4D78-B148-47A56D20EB95}" destId="{0E4CC6BA-1487-4BB1-A636-BE0698261967}" srcOrd="1" destOrd="0" parTransId="{646A6B9A-D746-4F6E-83C9-9BDD18A41F9D}" sibTransId="{9215CE8E-C446-4AC2-AEAF-DC065A895B82}"/>
    <dgm:cxn modelId="{2D540400-CCC0-4AF1-A5D4-398AED88DCFF}" type="presOf" srcId="{0A82760A-E50B-47A4-99CA-2E5EC68A4E4D}" destId="{071EFED3-DB62-4D58-9BA4-40424353836D}" srcOrd="0" destOrd="0" presId="urn:microsoft.com/office/officeart/2005/8/layout/hList2"/>
    <dgm:cxn modelId="{1B6726C9-1C6D-495E-ABAF-2BD11CBF4FFF}" type="presOf" srcId="{61BBAB1F-8685-4D78-B148-47A56D20EB95}" destId="{EF63B78E-88AF-4850-B431-195F1319268C}" srcOrd="0" destOrd="0" presId="urn:microsoft.com/office/officeart/2005/8/layout/hList2"/>
    <dgm:cxn modelId="{5AF145AE-1768-488E-8F92-408D0BF9BAB4}" srcId="{0E4CC6BA-1487-4BB1-A636-BE0698261967}" destId="{107145AA-C14E-49F3-90C5-6EC42B2D76B4}" srcOrd="0" destOrd="0" parTransId="{35128E7B-38EB-4A8B-B530-2126503E068F}" sibTransId="{BD0ADF8C-7AB8-4C73-9486-29B9E268497F}"/>
    <dgm:cxn modelId="{4F79E033-6DFD-49F9-8A4C-3A9CAD4482DC}" srcId="{61BBAB1F-8685-4D78-B148-47A56D20EB95}" destId="{0A82760A-E50B-47A4-99CA-2E5EC68A4E4D}" srcOrd="0" destOrd="0" parTransId="{D7B4DDE2-AE56-415D-B2D8-EEAF32FDDB2C}" sibTransId="{6819504E-7FE6-495F-B04C-450BF872D066}"/>
    <dgm:cxn modelId="{6B8A7075-4D77-43BE-9917-343E28448F93}" type="presParOf" srcId="{EF63B78E-88AF-4850-B431-195F1319268C}" destId="{34687EBE-9890-4E4C-A8F4-ACB31F91308D}" srcOrd="0" destOrd="0" presId="urn:microsoft.com/office/officeart/2005/8/layout/hList2"/>
    <dgm:cxn modelId="{77916BDF-FC65-47EE-BF86-5AADAFF6FB65}" type="presParOf" srcId="{34687EBE-9890-4E4C-A8F4-ACB31F91308D}" destId="{08660638-393B-4FFB-B5E6-F72157FBA72F}" srcOrd="0" destOrd="0" presId="urn:microsoft.com/office/officeart/2005/8/layout/hList2"/>
    <dgm:cxn modelId="{D68FA2E1-2035-484B-8925-5B05EC286800}" type="presParOf" srcId="{34687EBE-9890-4E4C-A8F4-ACB31F91308D}" destId="{935BE621-E293-464F-B02E-EC353890FB40}" srcOrd="1" destOrd="0" presId="urn:microsoft.com/office/officeart/2005/8/layout/hList2"/>
    <dgm:cxn modelId="{37BEA494-42F1-45D4-A069-9FEFFAFC6124}" type="presParOf" srcId="{34687EBE-9890-4E4C-A8F4-ACB31F91308D}" destId="{071EFED3-DB62-4D58-9BA4-40424353836D}" srcOrd="2" destOrd="0" presId="urn:microsoft.com/office/officeart/2005/8/layout/hList2"/>
    <dgm:cxn modelId="{DF068497-CCF1-4152-BA78-8AD871BF17F9}" type="presParOf" srcId="{EF63B78E-88AF-4850-B431-195F1319268C}" destId="{26DF4757-86AD-466C-BBAC-260DB4D7228F}" srcOrd="1" destOrd="0" presId="urn:microsoft.com/office/officeart/2005/8/layout/hList2"/>
    <dgm:cxn modelId="{736E0F67-8462-4D48-8E2B-54C13AD2E2BF}" type="presParOf" srcId="{EF63B78E-88AF-4850-B431-195F1319268C}" destId="{A71D7E09-29A7-4A54-AA3B-42E24B6F3DC8}" srcOrd="2" destOrd="0" presId="urn:microsoft.com/office/officeart/2005/8/layout/hList2"/>
    <dgm:cxn modelId="{376BF163-536A-4172-96C7-9F70BFBD83B4}" type="presParOf" srcId="{A71D7E09-29A7-4A54-AA3B-42E24B6F3DC8}" destId="{DFEC9FE4-1F01-4A40-B3CE-1AB72530ED8D}" srcOrd="0" destOrd="0" presId="urn:microsoft.com/office/officeart/2005/8/layout/hList2"/>
    <dgm:cxn modelId="{C794F7D5-4025-4422-9A60-7767AB7BFEEE}" type="presParOf" srcId="{A71D7E09-29A7-4A54-AA3B-42E24B6F3DC8}" destId="{1A96679B-10BD-4B37-AEAB-88E75EA3E101}" srcOrd="1" destOrd="0" presId="urn:microsoft.com/office/officeart/2005/8/layout/hList2"/>
    <dgm:cxn modelId="{6008B3A1-BE6F-4C37-84F7-0000393B3D9E}" type="presParOf" srcId="{A71D7E09-29A7-4A54-AA3B-42E24B6F3DC8}" destId="{94050647-FCBA-4975-9F77-004BE03C8EA5}" srcOrd="2" destOrd="0" presId="urn:microsoft.com/office/officeart/2005/8/layout/h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F3E811-D44B-4EF6-B721-70559AD7760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AA8AC84-2A73-4548-8797-8B81C8313721}">
      <dgm:prSet phldrT="[Текст]" custT="1"/>
      <dgm:spPr>
        <a:solidFill>
          <a:srgbClr val="108A7B"/>
        </a:solidFill>
      </dgm:spPr>
      <dgm:t>
        <a:bodyPr/>
        <a:lstStyle/>
        <a:p>
          <a:r>
            <a:rPr lang="uk-UA" sz="2800" dirty="0" smtClean="0"/>
            <a:t>Контент</a:t>
          </a:r>
          <a:endParaRPr lang="uk-UA" sz="2800" dirty="0"/>
        </a:p>
      </dgm:t>
    </dgm:pt>
    <dgm:pt modelId="{6FD1D0F5-CCFD-4A69-B9BC-91A44CC57585}" type="parTrans" cxnId="{57AE3C73-3617-4DC7-8946-5602AF097A22}">
      <dgm:prSet/>
      <dgm:spPr/>
      <dgm:t>
        <a:bodyPr/>
        <a:lstStyle/>
        <a:p>
          <a:endParaRPr lang="uk-UA"/>
        </a:p>
      </dgm:t>
    </dgm:pt>
    <dgm:pt modelId="{5110CBDA-C410-4612-B957-0C50C6BB4AC1}" type="sibTrans" cxnId="{57AE3C73-3617-4DC7-8946-5602AF097A22}">
      <dgm:prSet/>
      <dgm:spPr/>
      <dgm:t>
        <a:bodyPr/>
        <a:lstStyle/>
        <a:p>
          <a:endParaRPr lang="uk-UA"/>
        </a:p>
      </dgm:t>
    </dgm:pt>
    <dgm:pt modelId="{31511A7B-6477-48F0-8F3F-A61717A2A67C}">
      <dgm:prSet phldrT="[Текст]" custT="1"/>
      <dgm:spPr>
        <a:solidFill>
          <a:srgbClr val="108A7B"/>
        </a:solidFill>
      </dgm:spPr>
      <dgm:t>
        <a:bodyPr/>
        <a:lstStyle/>
        <a:p>
          <a:r>
            <a:rPr lang="uk-UA" sz="2800" dirty="0" smtClean="0"/>
            <a:t>Торгові марки</a:t>
          </a:r>
          <a:endParaRPr lang="uk-UA" sz="2800" dirty="0"/>
        </a:p>
      </dgm:t>
    </dgm:pt>
    <dgm:pt modelId="{DECC78B3-6CC9-4E33-A69D-6128C8A50659}" type="parTrans" cxnId="{5F954B7B-1C12-42B7-8193-57A0402B7F51}">
      <dgm:prSet/>
      <dgm:spPr/>
      <dgm:t>
        <a:bodyPr/>
        <a:lstStyle/>
        <a:p>
          <a:endParaRPr lang="uk-UA"/>
        </a:p>
      </dgm:t>
    </dgm:pt>
    <dgm:pt modelId="{D451AE10-D159-476F-B590-84DDE1A7562D}" type="sibTrans" cxnId="{5F954B7B-1C12-42B7-8193-57A0402B7F51}">
      <dgm:prSet/>
      <dgm:spPr/>
      <dgm:t>
        <a:bodyPr/>
        <a:lstStyle/>
        <a:p>
          <a:endParaRPr lang="uk-UA"/>
        </a:p>
      </dgm:t>
    </dgm:pt>
    <dgm:pt modelId="{F262AC1B-A5A9-42E4-9443-AD341676F657}">
      <dgm:prSet phldrT="[Текст]" custT="1"/>
      <dgm:spPr>
        <a:solidFill>
          <a:srgbClr val="108A7B"/>
        </a:solidFill>
      </dgm:spPr>
      <dgm:t>
        <a:bodyPr/>
        <a:lstStyle/>
        <a:p>
          <a:r>
            <a:rPr lang="uk-UA" sz="2800" dirty="0" smtClean="0"/>
            <a:t>Мова</a:t>
          </a:r>
          <a:endParaRPr lang="uk-UA" sz="2800" dirty="0"/>
        </a:p>
      </dgm:t>
    </dgm:pt>
    <dgm:pt modelId="{D58F64E5-3838-4B83-A94F-DBA463DC0DE9}" type="parTrans" cxnId="{E4AD5840-8402-46F6-8EDE-27286FBA2D82}">
      <dgm:prSet/>
      <dgm:spPr/>
      <dgm:t>
        <a:bodyPr/>
        <a:lstStyle/>
        <a:p>
          <a:endParaRPr lang="uk-UA"/>
        </a:p>
      </dgm:t>
    </dgm:pt>
    <dgm:pt modelId="{11A087CE-B1DF-4A5D-858F-95AE5AB75A12}" type="sibTrans" cxnId="{E4AD5840-8402-46F6-8EDE-27286FBA2D82}">
      <dgm:prSet/>
      <dgm:spPr/>
      <dgm:t>
        <a:bodyPr/>
        <a:lstStyle/>
        <a:p>
          <a:endParaRPr lang="uk-UA"/>
        </a:p>
      </dgm:t>
    </dgm:pt>
    <dgm:pt modelId="{731A48B9-6E3D-43A9-B674-7236A0E5CF0D}" type="pres">
      <dgm:prSet presAssocID="{00F3E811-D44B-4EF6-B721-70559AD7760D}" presName="linear" presStyleCnt="0">
        <dgm:presLayoutVars>
          <dgm:dir/>
          <dgm:animLvl val="lvl"/>
          <dgm:resizeHandles val="exact"/>
        </dgm:presLayoutVars>
      </dgm:prSet>
      <dgm:spPr/>
    </dgm:pt>
    <dgm:pt modelId="{EFE52AD8-A187-4A67-A1C1-8BA978E4774F}" type="pres">
      <dgm:prSet presAssocID="{CAA8AC84-2A73-4548-8797-8B81C8313721}" presName="parentLin" presStyleCnt="0"/>
      <dgm:spPr/>
    </dgm:pt>
    <dgm:pt modelId="{E4063460-0087-42B2-803A-7F59EE2916D7}" type="pres">
      <dgm:prSet presAssocID="{CAA8AC84-2A73-4548-8797-8B81C8313721}" presName="parentLeftMargin" presStyleLbl="node1" presStyleIdx="0" presStyleCnt="3"/>
      <dgm:spPr/>
    </dgm:pt>
    <dgm:pt modelId="{E5240374-DB64-432B-A2E2-6B27A4167540}" type="pres">
      <dgm:prSet presAssocID="{CAA8AC84-2A73-4548-8797-8B81C831372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E6CA185-2C61-4DF4-B695-B5FB10682770}" type="pres">
      <dgm:prSet presAssocID="{CAA8AC84-2A73-4548-8797-8B81C8313721}" presName="negativeSpace" presStyleCnt="0"/>
      <dgm:spPr/>
    </dgm:pt>
    <dgm:pt modelId="{EEC0ACF5-F5CC-4E0E-807B-5DAF89F6F577}" type="pres">
      <dgm:prSet presAssocID="{CAA8AC84-2A73-4548-8797-8B81C8313721}" presName="childText" presStyleLbl="conFgAcc1" presStyleIdx="0" presStyleCnt="3">
        <dgm:presLayoutVars>
          <dgm:bulletEnabled val="1"/>
        </dgm:presLayoutVars>
      </dgm:prSet>
      <dgm:spPr>
        <a:ln>
          <a:solidFill>
            <a:srgbClr val="17C7B2"/>
          </a:solidFill>
        </a:ln>
      </dgm:spPr>
      <dgm:t>
        <a:bodyPr/>
        <a:lstStyle/>
        <a:p>
          <a:endParaRPr lang="uk-UA"/>
        </a:p>
      </dgm:t>
    </dgm:pt>
    <dgm:pt modelId="{8CCC2598-738C-437B-A06F-7070A49861F0}" type="pres">
      <dgm:prSet presAssocID="{5110CBDA-C410-4612-B957-0C50C6BB4AC1}" presName="spaceBetweenRectangles" presStyleCnt="0"/>
      <dgm:spPr/>
    </dgm:pt>
    <dgm:pt modelId="{97E8EF23-4615-45EA-912D-2AB00EACE99E}" type="pres">
      <dgm:prSet presAssocID="{31511A7B-6477-48F0-8F3F-A61717A2A67C}" presName="parentLin" presStyleCnt="0"/>
      <dgm:spPr/>
    </dgm:pt>
    <dgm:pt modelId="{F57C210A-6A5B-4172-B719-22B74FE2BD6F}" type="pres">
      <dgm:prSet presAssocID="{31511A7B-6477-48F0-8F3F-A61717A2A67C}" presName="parentLeftMargin" presStyleLbl="node1" presStyleIdx="0" presStyleCnt="3"/>
      <dgm:spPr/>
    </dgm:pt>
    <dgm:pt modelId="{BB152F5F-3E3D-45B1-A4B0-437EACA7926D}" type="pres">
      <dgm:prSet presAssocID="{31511A7B-6477-48F0-8F3F-A61717A2A67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83E95E0-34AA-42A7-ACF0-C1890D99BA89}" type="pres">
      <dgm:prSet presAssocID="{31511A7B-6477-48F0-8F3F-A61717A2A67C}" presName="negativeSpace" presStyleCnt="0"/>
      <dgm:spPr/>
    </dgm:pt>
    <dgm:pt modelId="{B9A34559-6057-4E4C-AB05-0AC22A85D503}" type="pres">
      <dgm:prSet presAssocID="{31511A7B-6477-48F0-8F3F-A61717A2A67C}" presName="childText" presStyleLbl="conFgAcc1" presStyleIdx="1" presStyleCnt="3">
        <dgm:presLayoutVars>
          <dgm:bulletEnabled val="1"/>
        </dgm:presLayoutVars>
      </dgm:prSet>
      <dgm:spPr>
        <a:ln>
          <a:solidFill>
            <a:srgbClr val="17C7B2"/>
          </a:solidFill>
        </a:ln>
      </dgm:spPr>
    </dgm:pt>
    <dgm:pt modelId="{FD54130C-5BC9-440B-95ED-877DC458C2A3}" type="pres">
      <dgm:prSet presAssocID="{D451AE10-D159-476F-B590-84DDE1A7562D}" presName="spaceBetweenRectangles" presStyleCnt="0"/>
      <dgm:spPr/>
    </dgm:pt>
    <dgm:pt modelId="{D8CC712D-662D-4952-A181-1FD801150267}" type="pres">
      <dgm:prSet presAssocID="{F262AC1B-A5A9-42E4-9443-AD341676F657}" presName="parentLin" presStyleCnt="0"/>
      <dgm:spPr/>
    </dgm:pt>
    <dgm:pt modelId="{1011CDFB-B47E-4AA7-B149-6C8190AE68D4}" type="pres">
      <dgm:prSet presAssocID="{F262AC1B-A5A9-42E4-9443-AD341676F657}" presName="parentLeftMargin" presStyleLbl="node1" presStyleIdx="1" presStyleCnt="3"/>
      <dgm:spPr/>
    </dgm:pt>
    <dgm:pt modelId="{CBC990C5-3927-4E96-BC88-889112F9C211}" type="pres">
      <dgm:prSet presAssocID="{F262AC1B-A5A9-42E4-9443-AD341676F65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7C2310F-9912-4FBA-BAF4-23DEA9E982DF}" type="pres">
      <dgm:prSet presAssocID="{F262AC1B-A5A9-42E4-9443-AD341676F657}" presName="negativeSpace" presStyleCnt="0"/>
      <dgm:spPr/>
    </dgm:pt>
    <dgm:pt modelId="{F13EA00E-78EB-4306-A87E-66E363271FD8}" type="pres">
      <dgm:prSet presAssocID="{F262AC1B-A5A9-42E4-9443-AD341676F657}" presName="childText" presStyleLbl="conFgAcc1" presStyleIdx="2" presStyleCnt="3">
        <dgm:presLayoutVars>
          <dgm:bulletEnabled val="1"/>
        </dgm:presLayoutVars>
      </dgm:prSet>
      <dgm:spPr>
        <a:ln>
          <a:solidFill>
            <a:srgbClr val="17C7B2"/>
          </a:solidFill>
        </a:ln>
      </dgm:spPr>
    </dgm:pt>
  </dgm:ptLst>
  <dgm:cxnLst>
    <dgm:cxn modelId="{57AE3C73-3617-4DC7-8946-5602AF097A22}" srcId="{00F3E811-D44B-4EF6-B721-70559AD7760D}" destId="{CAA8AC84-2A73-4548-8797-8B81C8313721}" srcOrd="0" destOrd="0" parTransId="{6FD1D0F5-CCFD-4A69-B9BC-91A44CC57585}" sibTransId="{5110CBDA-C410-4612-B957-0C50C6BB4AC1}"/>
    <dgm:cxn modelId="{5A0FDC87-46ED-4E50-A20F-55144034F74B}" type="presOf" srcId="{F262AC1B-A5A9-42E4-9443-AD341676F657}" destId="{CBC990C5-3927-4E96-BC88-889112F9C211}" srcOrd="1" destOrd="0" presId="urn:microsoft.com/office/officeart/2005/8/layout/list1"/>
    <dgm:cxn modelId="{E3570711-1961-42CE-B685-628CDDF6AB2C}" type="presOf" srcId="{CAA8AC84-2A73-4548-8797-8B81C8313721}" destId="{E4063460-0087-42B2-803A-7F59EE2916D7}" srcOrd="0" destOrd="0" presId="urn:microsoft.com/office/officeart/2005/8/layout/list1"/>
    <dgm:cxn modelId="{DBBE9B11-4678-4DDD-A8F0-26BF4F9B89F7}" type="presOf" srcId="{CAA8AC84-2A73-4548-8797-8B81C8313721}" destId="{E5240374-DB64-432B-A2E2-6B27A4167540}" srcOrd="1" destOrd="0" presId="urn:microsoft.com/office/officeart/2005/8/layout/list1"/>
    <dgm:cxn modelId="{C627242F-3B77-4734-B20B-952702CD1E74}" type="presOf" srcId="{F262AC1B-A5A9-42E4-9443-AD341676F657}" destId="{1011CDFB-B47E-4AA7-B149-6C8190AE68D4}" srcOrd="0" destOrd="0" presId="urn:microsoft.com/office/officeart/2005/8/layout/list1"/>
    <dgm:cxn modelId="{956DDC8F-3CBC-4318-9DC6-413399E2ABCC}" type="presOf" srcId="{31511A7B-6477-48F0-8F3F-A61717A2A67C}" destId="{F57C210A-6A5B-4172-B719-22B74FE2BD6F}" srcOrd="0" destOrd="0" presId="urn:microsoft.com/office/officeart/2005/8/layout/list1"/>
    <dgm:cxn modelId="{E4AD5840-8402-46F6-8EDE-27286FBA2D82}" srcId="{00F3E811-D44B-4EF6-B721-70559AD7760D}" destId="{F262AC1B-A5A9-42E4-9443-AD341676F657}" srcOrd="2" destOrd="0" parTransId="{D58F64E5-3838-4B83-A94F-DBA463DC0DE9}" sibTransId="{11A087CE-B1DF-4A5D-858F-95AE5AB75A12}"/>
    <dgm:cxn modelId="{515BD1F5-3D22-4C9B-9F65-129BFE286664}" type="presOf" srcId="{00F3E811-D44B-4EF6-B721-70559AD7760D}" destId="{731A48B9-6E3D-43A9-B674-7236A0E5CF0D}" srcOrd="0" destOrd="0" presId="urn:microsoft.com/office/officeart/2005/8/layout/list1"/>
    <dgm:cxn modelId="{B23D0A3A-80F3-407D-8512-6E2CCEA41622}" type="presOf" srcId="{31511A7B-6477-48F0-8F3F-A61717A2A67C}" destId="{BB152F5F-3E3D-45B1-A4B0-437EACA7926D}" srcOrd="1" destOrd="0" presId="urn:microsoft.com/office/officeart/2005/8/layout/list1"/>
    <dgm:cxn modelId="{5F954B7B-1C12-42B7-8193-57A0402B7F51}" srcId="{00F3E811-D44B-4EF6-B721-70559AD7760D}" destId="{31511A7B-6477-48F0-8F3F-A61717A2A67C}" srcOrd="1" destOrd="0" parTransId="{DECC78B3-6CC9-4E33-A69D-6128C8A50659}" sibTransId="{D451AE10-D159-476F-B590-84DDE1A7562D}"/>
    <dgm:cxn modelId="{8CE2D002-C6CE-4EA5-B647-4EA286B4B544}" type="presParOf" srcId="{731A48B9-6E3D-43A9-B674-7236A0E5CF0D}" destId="{EFE52AD8-A187-4A67-A1C1-8BA978E4774F}" srcOrd="0" destOrd="0" presId="urn:microsoft.com/office/officeart/2005/8/layout/list1"/>
    <dgm:cxn modelId="{4C96F111-BE07-4A18-AE0F-13086E9E8233}" type="presParOf" srcId="{EFE52AD8-A187-4A67-A1C1-8BA978E4774F}" destId="{E4063460-0087-42B2-803A-7F59EE2916D7}" srcOrd="0" destOrd="0" presId="urn:microsoft.com/office/officeart/2005/8/layout/list1"/>
    <dgm:cxn modelId="{5380B895-DEF5-46A1-9D0B-CC8BA9FB7919}" type="presParOf" srcId="{EFE52AD8-A187-4A67-A1C1-8BA978E4774F}" destId="{E5240374-DB64-432B-A2E2-6B27A4167540}" srcOrd="1" destOrd="0" presId="urn:microsoft.com/office/officeart/2005/8/layout/list1"/>
    <dgm:cxn modelId="{59274ECC-B2CF-4FD0-A87D-A67E3C64467F}" type="presParOf" srcId="{731A48B9-6E3D-43A9-B674-7236A0E5CF0D}" destId="{3E6CA185-2C61-4DF4-B695-B5FB10682770}" srcOrd="1" destOrd="0" presId="urn:microsoft.com/office/officeart/2005/8/layout/list1"/>
    <dgm:cxn modelId="{4A50526C-FFC3-49E1-A03F-6F82BEA33F1B}" type="presParOf" srcId="{731A48B9-6E3D-43A9-B674-7236A0E5CF0D}" destId="{EEC0ACF5-F5CC-4E0E-807B-5DAF89F6F577}" srcOrd="2" destOrd="0" presId="urn:microsoft.com/office/officeart/2005/8/layout/list1"/>
    <dgm:cxn modelId="{95F30D3F-3901-424D-9734-BA4BCB662131}" type="presParOf" srcId="{731A48B9-6E3D-43A9-B674-7236A0E5CF0D}" destId="{8CCC2598-738C-437B-A06F-7070A49861F0}" srcOrd="3" destOrd="0" presId="urn:microsoft.com/office/officeart/2005/8/layout/list1"/>
    <dgm:cxn modelId="{30E2B032-49DA-44CD-9E1E-F1BCDD38774B}" type="presParOf" srcId="{731A48B9-6E3D-43A9-B674-7236A0E5CF0D}" destId="{97E8EF23-4615-45EA-912D-2AB00EACE99E}" srcOrd="4" destOrd="0" presId="urn:microsoft.com/office/officeart/2005/8/layout/list1"/>
    <dgm:cxn modelId="{FDC987EA-21C3-4EEA-B7CB-878D98161A45}" type="presParOf" srcId="{97E8EF23-4615-45EA-912D-2AB00EACE99E}" destId="{F57C210A-6A5B-4172-B719-22B74FE2BD6F}" srcOrd="0" destOrd="0" presId="urn:microsoft.com/office/officeart/2005/8/layout/list1"/>
    <dgm:cxn modelId="{0C87B9A3-699D-4DCD-AD90-C6900D6098B6}" type="presParOf" srcId="{97E8EF23-4615-45EA-912D-2AB00EACE99E}" destId="{BB152F5F-3E3D-45B1-A4B0-437EACA7926D}" srcOrd="1" destOrd="0" presId="urn:microsoft.com/office/officeart/2005/8/layout/list1"/>
    <dgm:cxn modelId="{DEE756E1-7231-495C-80A4-168C97E55AC9}" type="presParOf" srcId="{731A48B9-6E3D-43A9-B674-7236A0E5CF0D}" destId="{083E95E0-34AA-42A7-ACF0-C1890D99BA89}" srcOrd="5" destOrd="0" presId="urn:microsoft.com/office/officeart/2005/8/layout/list1"/>
    <dgm:cxn modelId="{6662D51F-F664-4474-88EA-63BC2B47FDF0}" type="presParOf" srcId="{731A48B9-6E3D-43A9-B674-7236A0E5CF0D}" destId="{B9A34559-6057-4E4C-AB05-0AC22A85D503}" srcOrd="6" destOrd="0" presId="urn:microsoft.com/office/officeart/2005/8/layout/list1"/>
    <dgm:cxn modelId="{2686B2CE-BA66-422B-BF58-2BD7D31431F8}" type="presParOf" srcId="{731A48B9-6E3D-43A9-B674-7236A0E5CF0D}" destId="{FD54130C-5BC9-440B-95ED-877DC458C2A3}" srcOrd="7" destOrd="0" presId="urn:microsoft.com/office/officeart/2005/8/layout/list1"/>
    <dgm:cxn modelId="{FFB2352D-D655-4542-8F7C-5F63A5BDBAED}" type="presParOf" srcId="{731A48B9-6E3D-43A9-B674-7236A0E5CF0D}" destId="{D8CC712D-662D-4952-A181-1FD801150267}" srcOrd="8" destOrd="0" presId="urn:microsoft.com/office/officeart/2005/8/layout/list1"/>
    <dgm:cxn modelId="{6C793765-CA61-473A-86E2-923994F96C50}" type="presParOf" srcId="{D8CC712D-662D-4952-A181-1FD801150267}" destId="{1011CDFB-B47E-4AA7-B149-6C8190AE68D4}" srcOrd="0" destOrd="0" presId="urn:microsoft.com/office/officeart/2005/8/layout/list1"/>
    <dgm:cxn modelId="{D2769130-F4A4-4387-A1DA-DF58CBCD17DA}" type="presParOf" srcId="{D8CC712D-662D-4952-A181-1FD801150267}" destId="{CBC990C5-3927-4E96-BC88-889112F9C211}" srcOrd="1" destOrd="0" presId="urn:microsoft.com/office/officeart/2005/8/layout/list1"/>
    <dgm:cxn modelId="{CBF2ABAD-3118-49B3-A631-CFC704A01F25}" type="presParOf" srcId="{731A48B9-6E3D-43A9-B674-7236A0E5CF0D}" destId="{07C2310F-9912-4FBA-BAF4-23DEA9E982DF}" srcOrd="9" destOrd="0" presId="urn:microsoft.com/office/officeart/2005/8/layout/list1"/>
    <dgm:cxn modelId="{60949C40-C2D0-4AE1-BA48-5A46DE9CD5E2}" type="presParOf" srcId="{731A48B9-6E3D-43A9-B674-7236A0E5CF0D}" destId="{F13EA00E-78EB-4306-A87E-66E363271FD8}" srcOrd="10" destOrd="0" presId="urn:microsoft.com/office/officeart/2005/8/layout/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7915AD-2366-4077-92C4-D62EC8951D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0433BCD-8C31-4FC9-BC79-E2818D7562A8}">
      <dgm:prSet phldrT="[Текст]" custT="1"/>
      <dgm:spPr>
        <a:solidFill>
          <a:srgbClr val="108A7B"/>
        </a:solidFill>
      </dgm:spPr>
      <dgm:t>
        <a:bodyPr/>
        <a:lstStyle/>
        <a:p>
          <a:r>
            <a:rPr lang="uk-UA" sz="2800" dirty="0" smtClean="0"/>
            <a:t>Показати аналоги іноземної продукції</a:t>
          </a:r>
          <a:endParaRPr lang="uk-UA" sz="2800" dirty="0"/>
        </a:p>
      </dgm:t>
    </dgm:pt>
    <dgm:pt modelId="{E3C387B7-29E5-4151-B07E-D3F73E640A96}" type="parTrans" cxnId="{A28C2ED8-BB70-404B-970A-FD3C52E24F2D}">
      <dgm:prSet/>
      <dgm:spPr/>
      <dgm:t>
        <a:bodyPr/>
        <a:lstStyle/>
        <a:p>
          <a:endParaRPr lang="uk-UA"/>
        </a:p>
      </dgm:t>
    </dgm:pt>
    <dgm:pt modelId="{FA680A7B-D9A4-456C-BE71-AAFDD1255399}" type="sibTrans" cxnId="{A28C2ED8-BB70-404B-970A-FD3C52E24F2D}">
      <dgm:prSet/>
      <dgm:spPr/>
      <dgm:t>
        <a:bodyPr/>
        <a:lstStyle/>
        <a:p>
          <a:endParaRPr lang="uk-UA"/>
        </a:p>
      </dgm:t>
    </dgm:pt>
    <dgm:pt modelId="{8E0124AF-A512-43FE-9919-DB2F1DB600A2}">
      <dgm:prSet phldrT="[Текст]" custT="1"/>
      <dgm:spPr>
        <a:solidFill>
          <a:srgbClr val="108A7B"/>
        </a:solidFill>
      </dgm:spPr>
      <dgm:t>
        <a:bodyPr/>
        <a:lstStyle/>
        <a:p>
          <a:r>
            <a:rPr lang="uk-UA" sz="2800" dirty="0" smtClean="0"/>
            <a:t>Поширення інформації про український контент</a:t>
          </a:r>
          <a:endParaRPr lang="uk-UA" sz="2800" dirty="0"/>
        </a:p>
      </dgm:t>
    </dgm:pt>
    <dgm:pt modelId="{F1030408-F904-4E94-90E3-EE4717B4433A}" type="parTrans" cxnId="{DA724204-0DDF-4C72-A606-6A5FFE635B5C}">
      <dgm:prSet/>
      <dgm:spPr/>
      <dgm:t>
        <a:bodyPr/>
        <a:lstStyle/>
        <a:p>
          <a:endParaRPr lang="uk-UA"/>
        </a:p>
      </dgm:t>
    </dgm:pt>
    <dgm:pt modelId="{3C33117B-763B-4A95-B2DF-3F4D62D8ADDC}" type="sibTrans" cxnId="{DA724204-0DDF-4C72-A606-6A5FFE635B5C}">
      <dgm:prSet/>
      <dgm:spPr/>
      <dgm:t>
        <a:bodyPr/>
        <a:lstStyle/>
        <a:p>
          <a:endParaRPr lang="uk-UA"/>
        </a:p>
      </dgm:t>
    </dgm:pt>
    <dgm:pt modelId="{4563B2CA-492D-4D9C-85B0-80D5784CF3F8}">
      <dgm:prSet phldrT="[Текст]" custT="1"/>
      <dgm:spPr>
        <a:solidFill>
          <a:srgbClr val="108A7B"/>
        </a:solidFill>
      </dgm:spPr>
      <dgm:t>
        <a:bodyPr/>
        <a:lstStyle/>
        <a:p>
          <a:r>
            <a:rPr lang="uk-UA" sz="2800" dirty="0" smtClean="0"/>
            <a:t>Популяризація української мови</a:t>
          </a:r>
          <a:endParaRPr lang="uk-UA" sz="2800" dirty="0"/>
        </a:p>
      </dgm:t>
    </dgm:pt>
    <dgm:pt modelId="{4563016F-BA38-4561-B2D8-C9C408A6327D}" type="parTrans" cxnId="{738A7C27-D35E-43E1-BCB8-DDD27A108F2A}">
      <dgm:prSet/>
      <dgm:spPr/>
      <dgm:t>
        <a:bodyPr/>
        <a:lstStyle/>
        <a:p>
          <a:endParaRPr lang="uk-UA"/>
        </a:p>
      </dgm:t>
    </dgm:pt>
    <dgm:pt modelId="{5F8A3DC8-8959-4DFA-8CC4-E9F50DD15820}" type="sibTrans" cxnId="{738A7C27-D35E-43E1-BCB8-DDD27A108F2A}">
      <dgm:prSet/>
      <dgm:spPr/>
      <dgm:t>
        <a:bodyPr/>
        <a:lstStyle/>
        <a:p>
          <a:endParaRPr lang="uk-UA"/>
        </a:p>
      </dgm:t>
    </dgm:pt>
    <dgm:pt modelId="{D932B847-0797-499B-9642-D60207B0E0C3}">
      <dgm:prSet phldrT="[Текст]" custT="1"/>
      <dgm:spPr>
        <a:solidFill>
          <a:srgbClr val="108A7B"/>
        </a:solidFill>
      </dgm:spPr>
      <dgm:t>
        <a:bodyPr/>
        <a:lstStyle/>
        <a:p>
          <a:r>
            <a:rPr lang="uk-UA" sz="2800" dirty="0" smtClean="0"/>
            <a:t>Дослідити поточний стан національної свідомості молоді</a:t>
          </a:r>
          <a:endParaRPr lang="uk-UA" sz="2800" dirty="0"/>
        </a:p>
      </dgm:t>
    </dgm:pt>
    <dgm:pt modelId="{BBFC1BE0-53BB-4F34-A80F-212BFE733DDF}" type="parTrans" cxnId="{6FD610A1-3360-4011-97FC-66642F688C43}">
      <dgm:prSet/>
      <dgm:spPr/>
      <dgm:t>
        <a:bodyPr/>
        <a:lstStyle/>
        <a:p>
          <a:endParaRPr lang="uk-UA"/>
        </a:p>
      </dgm:t>
    </dgm:pt>
    <dgm:pt modelId="{0A7B2E6E-DDC9-4824-AF4A-BE4F597A1DC7}" type="sibTrans" cxnId="{6FD610A1-3360-4011-97FC-66642F688C43}">
      <dgm:prSet/>
      <dgm:spPr/>
      <dgm:t>
        <a:bodyPr/>
        <a:lstStyle/>
        <a:p>
          <a:endParaRPr lang="uk-UA"/>
        </a:p>
      </dgm:t>
    </dgm:pt>
    <dgm:pt modelId="{819E2CE8-7400-4802-9F76-6450986C5DE4}" type="pres">
      <dgm:prSet presAssocID="{127915AD-2366-4077-92C4-D62EC8951DFC}" presName="linear" presStyleCnt="0">
        <dgm:presLayoutVars>
          <dgm:animLvl val="lvl"/>
          <dgm:resizeHandles val="exact"/>
        </dgm:presLayoutVars>
      </dgm:prSet>
      <dgm:spPr/>
    </dgm:pt>
    <dgm:pt modelId="{727C12A1-4A47-4AAA-9CBD-23BCCE32FE50}" type="pres">
      <dgm:prSet presAssocID="{D932B847-0797-499B-9642-D60207B0E0C3}" presName="parentText" presStyleLbl="node1" presStyleIdx="0" presStyleCnt="4" custScaleY="80913" custLinFactY="688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1BC34F7-E18B-4644-9486-52803DD1DB3F}" type="pres">
      <dgm:prSet presAssocID="{0A7B2E6E-DDC9-4824-AF4A-BE4F597A1DC7}" presName="spacer" presStyleCnt="0"/>
      <dgm:spPr/>
    </dgm:pt>
    <dgm:pt modelId="{6A689C91-B815-498D-A8D9-028D3D75D72E}" type="pres">
      <dgm:prSet presAssocID="{50433BCD-8C31-4FC9-BC79-E2818D7562A8}" presName="parentText" presStyleLbl="node1" presStyleIdx="1" presStyleCnt="4" custScaleY="69403" custLinFactNeighborY="72968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8C4FDC3-33BF-4204-81A3-0896C708C4FB}" type="pres">
      <dgm:prSet presAssocID="{FA680A7B-D9A4-456C-BE71-AAFDD1255399}" presName="spacer" presStyleCnt="0"/>
      <dgm:spPr/>
    </dgm:pt>
    <dgm:pt modelId="{1A11908C-248A-462A-900A-2E3B302C2457}" type="pres">
      <dgm:prSet presAssocID="{8E0124AF-A512-43FE-9919-DB2F1DB600A2}" presName="parentText" presStyleLbl="node1" presStyleIdx="2" presStyleCnt="4" custScaleY="71334" custLinFactNeighborY="-3011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B37C5AE-39BA-4AAC-89C8-7BF5550DF5E0}" type="pres">
      <dgm:prSet presAssocID="{3C33117B-763B-4A95-B2DF-3F4D62D8ADDC}" presName="spacer" presStyleCnt="0"/>
      <dgm:spPr/>
    </dgm:pt>
    <dgm:pt modelId="{D95FA7FF-56A4-45A3-A4C7-AFB90DAC4D1C}" type="pres">
      <dgm:prSet presAssocID="{4563B2CA-492D-4D9C-85B0-80D5784CF3F8}" presName="parentText" presStyleLbl="node1" presStyleIdx="3" presStyleCnt="4" custScaleY="75552" custLinFactNeighborX="520" custLinFactNeighborY="-86888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FD610A1-3360-4011-97FC-66642F688C43}" srcId="{127915AD-2366-4077-92C4-D62EC8951DFC}" destId="{D932B847-0797-499B-9642-D60207B0E0C3}" srcOrd="0" destOrd="0" parTransId="{BBFC1BE0-53BB-4F34-A80F-212BFE733DDF}" sibTransId="{0A7B2E6E-DDC9-4824-AF4A-BE4F597A1DC7}"/>
    <dgm:cxn modelId="{A0FB09FC-09ED-4F2A-9582-DD4C5ED23672}" type="presOf" srcId="{127915AD-2366-4077-92C4-D62EC8951DFC}" destId="{819E2CE8-7400-4802-9F76-6450986C5DE4}" srcOrd="0" destOrd="0" presId="urn:microsoft.com/office/officeart/2005/8/layout/vList2"/>
    <dgm:cxn modelId="{D637FFD3-9684-4D11-BED7-DE659B9524C7}" type="presOf" srcId="{D932B847-0797-499B-9642-D60207B0E0C3}" destId="{727C12A1-4A47-4AAA-9CBD-23BCCE32FE50}" srcOrd="0" destOrd="0" presId="urn:microsoft.com/office/officeart/2005/8/layout/vList2"/>
    <dgm:cxn modelId="{DA724204-0DDF-4C72-A606-6A5FFE635B5C}" srcId="{127915AD-2366-4077-92C4-D62EC8951DFC}" destId="{8E0124AF-A512-43FE-9919-DB2F1DB600A2}" srcOrd="2" destOrd="0" parTransId="{F1030408-F904-4E94-90E3-EE4717B4433A}" sibTransId="{3C33117B-763B-4A95-B2DF-3F4D62D8ADDC}"/>
    <dgm:cxn modelId="{A28C2ED8-BB70-404B-970A-FD3C52E24F2D}" srcId="{127915AD-2366-4077-92C4-D62EC8951DFC}" destId="{50433BCD-8C31-4FC9-BC79-E2818D7562A8}" srcOrd="1" destOrd="0" parTransId="{E3C387B7-29E5-4151-B07E-D3F73E640A96}" sibTransId="{FA680A7B-D9A4-456C-BE71-AAFDD1255399}"/>
    <dgm:cxn modelId="{114102B1-71C6-4B9C-AC62-1069CE1B8305}" type="presOf" srcId="{8E0124AF-A512-43FE-9919-DB2F1DB600A2}" destId="{1A11908C-248A-462A-900A-2E3B302C2457}" srcOrd="0" destOrd="0" presId="urn:microsoft.com/office/officeart/2005/8/layout/vList2"/>
    <dgm:cxn modelId="{E3FD83EA-F9EA-4284-8146-ECCFA4F16412}" type="presOf" srcId="{4563B2CA-492D-4D9C-85B0-80D5784CF3F8}" destId="{D95FA7FF-56A4-45A3-A4C7-AFB90DAC4D1C}" srcOrd="0" destOrd="0" presId="urn:microsoft.com/office/officeart/2005/8/layout/vList2"/>
    <dgm:cxn modelId="{7A722321-2A2B-4766-B30F-D2F5BB7E794D}" type="presOf" srcId="{50433BCD-8C31-4FC9-BC79-E2818D7562A8}" destId="{6A689C91-B815-498D-A8D9-028D3D75D72E}" srcOrd="0" destOrd="0" presId="urn:microsoft.com/office/officeart/2005/8/layout/vList2"/>
    <dgm:cxn modelId="{738A7C27-D35E-43E1-BCB8-DDD27A108F2A}" srcId="{127915AD-2366-4077-92C4-D62EC8951DFC}" destId="{4563B2CA-492D-4D9C-85B0-80D5784CF3F8}" srcOrd="3" destOrd="0" parTransId="{4563016F-BA38-4561-B2D8-C9C408A6327D}" sibTransId="{5F8A3DC8-8959-4DFA-8CC4-E9F50DD15820}"/>
    <dgm:cxn modelId="{44A29AFC-7DC5-4190-A553-033B82A22E1F}" type="presParOf" srcId="{819E2CE8-7400-4802-9F76-6450986C5DE4}" destId="{727C12A1-4A47-4AAA-9CBD-23BCCE32FE50}" srcOrd="0" destOrd="0" presId="urn:microsoft.com/office/officeart/2005/8/layout/vList2"/>
    <dgm:cxn modelId="{97748707-8D9C-4571-B347-D414FEAEB3A3}" type="presParOf" srcId="{819E2CE8-7400-4802-9F76-6450986C5DE4}" destId="{31BC34F7-E18B-4644-9486-52803DD1DB3F}" srcOrd="1" destOrd="0" presId="urn:microsoft.com/office/officeart/2005/8/layout/vList2"/>
    <dgm:cxn modelId="{C173918D-24B0-4F77-BA78-72E79895DA5C}" type="presParOf" srcId="{819E2CE8-7400-4802-9F76-6450986C5DE4}" destId="{6A689C91-B815-498D-A8D9-028D3D75D72E}" srcOrd="2" destOrd="0" presId="urn:microsoft.com/office/officeart/2005/8/layout/vList2"/>
    <dgm:cxn modelId="{88E6D4A8-C156-421A-9870-E5DF97D1E614}" type="presParOf" srcId="{819E2CE8-7400-4802-9F76-6450986C5DE4}" destId="{18C4FDC3-33BF-4204-81A3-0896C708C4FB}" srcOrd="3" destOrd="0" presId="urn:microsoft.com/office/officeart/2005/8/layout/vList2"/>
    <dgm:cxn modelId="{4A61BF57-99FC-4BAD-8FA7-A52F34E7BD1A}" type="presParOf" srcId="{819E2CE8-7400-4802-9F76-6450986C5DE4}" destId="{1A11908C-248A-462A-900A-2E3B302C2457}" srcOrd="4" destOrd="0" presId="urn:microsoft.com/office/officeart/2005/8/layout/vList2"/>
    <dgm:cxn modelId="{E425E66D-C386-459B-B1E6-1CBE18574ECB}" type="presParOf" srcId="{819E2CE8-7400-4802-9F76-6450986C5DE4}" destId="{9B37C5AE-39BA-4AAC-89C8-7BF5550DF5E0}" srcOrd="5" destOrd="0" presId="urn:microsoft.com/office/officeart/2005/8/layout/vList2"/>
    <dgm:cxn modelId="{D054515B-05EB-491F-87CF-7A4994A9A065}" type="presParOf" srcId="{819E2CE8-7400-4802-9F76-6450986C5DE4}" destId="{D95FA7FF-56A4-45A3-A4C7-AFB90DAC4D1C}" srcOrd="6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AE627E-9E13-403D-8E90-B423FB1B352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DF53161-8811-4B9E-BBF9-73D65BB5E0E7}">
      <dgm:prSet phldrT="[Текст]" custT="1"/>
      <dgm:spPr>
        <a:solidFill>
          <a:srgbClr val="17C7B2">
            <a:alpha val="90000"/>
          </a:srgbClr>
        </a:solidFill>
        <a:ln>
          <a:solidFill>
            <a:srgbClr val="108A7B">
              <a:alpha val="90000"/>
            </a:srgbClr>
          </a:solidFill>
        </a:ln>
      </dgm:spPr>
      <dgm:t>
        <a:bodyPr/>
        <a:lstStyle/>
        <a:p>
          <a:r>
            <a:rPr lang="uk-UA" sz="2800" dirty="0" smtClean="0">
              <a:solidFill>
                <a:schemeClr val="tx1"/>
              </a:solidFill>
            </a:rPr>
            <a:t>Глибинні інтерв’ю із лідерами думок</a:t>
          </a:r>
          <a:endParaRPr lang="uk-UA" sz="2800" dirty="0">
            <a:solidFill>
              <a:schemeClr val="tx1"/>
            </a:solidFill>
          </a:endParaRPr>
        </a:p>
      </dgm:t>
    </dgm:pt>
    <dgm:pt modelId="{A4441FFB-3913-4DCC-B750-6F8F4CB7654B}" type="parTrans" cxnId="{D7B230CF-67F9-4255-A577-898AAE85D3EC}">
      <dgm:prSet/>
      <dgm:spPr/>
      <dgm:t>
        <a:bodyPr/>
        <a:lstStyle/>
        <a:p>
          <a:endParaRPr lang="uk-UA"/>
        </a:p>
      </dgm:t>
    </dgm:pt>
    <dgm:pt modelId="{87D961EE-878D-4748-B731-6E50311DD6E7}" type="sibTrans" cxnId="{D7B230CF-67F9-4255-A577-898AAE85D3EC}">
      <dgm:prSet/>
      <dgm:spPr/>
      <dgm:t>
        <a:bodyPr/>
        <a:lstStyle/>
        <a:p>
          <a:endParaRPr lang="uk-UA"/>
        </a:p>
      </dgm:t>
    </dgm:pt>
    <dgm:pt modelId="{F555E3B3-1A1B-4B7C-AE5B-DB0135A072BD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108A7B"/>
          </a:solidFill>
        </a:ln>
      </dgm:spPr>
      <dgm:t>
        <a:bodyPr/>
        <a:lstStyle/>
        <a:p>
          <a:r>
            <a:rPr lang="uk-UA" sz="2800" dirty="0" smtClean="0">
              <a:solidFill>
                <a:schemeClr val="bg1"/>
              </a:solidFill>
            </a:rPr>
            <a:t/>
          </a:r>
          <a:br>
            <a:rPr lang="uk-UA" sz="2800" dirty="0" smtClean="0">
              <a:solidFill>
                <a:schemeClr val="bg1"/>
              </a:solidFill>
            </a:rPr>
          </a:br>
          <a:endParaRPr lang="uk-UA" sz="2800" dirty="0">
            <a:solidFill>
              <a:schemeClr val="bg1"/>
            </a:solidFill>
          </a:endParaRPr>
        </a:p>
      </dgm:t>
    </dgm:pt>
    <dgm:pt modelId="{CDCCF54F-F65F-41CC-8E47-2BC4A57E40A2}" type="parTrans" cxnId="{9217AAF5-A289-47D7-8200-4793C5BB2757}">
      <dgm:prSet/>
      <dgm:spPr/>
      <dgm:t>
        <a:bodyPr/>
        <a:lstStyle/>
        <a:p>
          <a:endParaRPr lang="uk-UA"/>
        </a:p>
      </dgm:t>
    </dgm:pt>
    <dgm:pt modelId="{C4AA24DA-2A24-4D0A-B49E-32642EDE08C7}" type="sibTrans" cxnId="{9217AAF5-A289-47D7-8200-4793C5BB2757}">
      <dgm:prSet/>
      <dgm:spPr/>
      <dgm:t>
        <a:bodyPr/>
        <a:lstStyle/>
        <a:p>
          <a:endParaRPr lang="uk-UA"/>
        </a:p>
      </dgm:t>
    </dgm:pt>
    <dgm:pt modelId="{969286BA-EE40-411E-BBBD-4EFFBD1BCCD6}">
      <dgm:prSet phldrT="[Текст]" custT="1"/>
      <dgm:spPr>
        <a:solidFill>
          <a:srgbClr val="17C7B2">
            <a:alpha val="90000"/>
          </a:srgbClr>
        </a:solidFill>
        <a:ln>
          <a:solidFill>
            <a:srgbClr val="108A7B">
              <a:alpha val="90000"/>
            </a:srgbClr>
          </a:solidFill>
        </a:ln>
      </dgm:spPr>
      <dgm:t>
        <a:bodyPr/>
        <a:lstStyle/>
        <a:p>
          <a:r>
            <a:rPr lang="uk-UA" sz="2800" dirty="0" smtClean="0">
              <a:solidFill>
                <a:schemeClr val="tx1"/>
              </a:solidFill>
            </a:rPr>
            <a:t>Проведення фокус-групових дискусій</a:t>
          </a:r>
          <a:endParaRPr lang="uk-UA" sz="2800" dirty="0">
            <a:solidFill>
              <a:schemeClr val="tx1"/>
            </a:solidFill>
          </a:endParaRPr>
        </a:p>
      </dgm:t>
    </dgm:pt>
    <dgm:pt modelId="{04FA32F2-D963-4AB7-934F-CBD30050807B}" type="parTrans" cxnId="{228118AC-0AC2-4659-88FF-3131DA021CCE}">
      <dgm:prSet/>
      <dgm:spPr/>
      <dgm:t>
        <a:bodyPr/>
        <a:lstStyle/>
        <a:p>
          <a:endParaRPr lang="uk-UA"/>
        </a:p>
      </dgm:t>
    </dgm:pt>
    <dgm:pt modelId="{6B915D19-F657-4D59-8F68-BB0DC0F51524}" type="sibTrans" cxnId="{228118AC-0AC2-4659-88FF-3131DA021CCE}">
      <dgm:prSet/>
      <dgm:spPr/>
      <dgm:t>
        <a:bodyPr/>
        <a:lstStyle/>
        <a:p>
          <a:endParaRPr lang="uk-UA"/>
        </a:p>
      </dgm:t>
    </dgm:pt>
    <dgm:pt modelId="{AE1C6057-DDB6-44CC-B488-0EBCFB4CD037}">
      <dgm:prSet phldrT="[Текст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108A7B"/>
          </a:solidFill>
        </a:ln>
      </dgm:spPr>
      <dgm:t>
        <a:bodyPr/>
        <a:lstStyle/>
        <a:p>
          <a:endParaRPr lang="uk-UA" sz="2800" dirty="0">
            <a:solidFill>
              <a:schemeClr val="bg1"/>
            </a:solidFill>
          </a:endParaRPr>
        </a:p>
      </dgm:t>
    </dgm:pt>
    <dgm:pt modelId="{FA96C1BC-BB4C-4986-845F-6E19013D4A24}" type="parTrans" cxnId="{6070538D-BC9E-4613-BB71-3A265CFEDF27}">
      <dgm:prSet/>
      <dgm:spPr/>
      <dgm:t>
        <a:bodyPr/>
        <a:lstStyle/>
        <a:p>
          <a:endParaRPr lang="uk-UA"/>
        </a:p>
      </dgm:t>
    </dgm:pt>
    <dgm:pt modelId="{421CDAB0-ED71-4DDB-B294-483F865AE6E5}" type="sibTrans" cxnId="{6070538D-BC9E-4613-BB71-3A265CFEDF27}">
      <dgm:prSet/>
      <dgm:spPr/>
      <dgm:t>
        <a:bodyPr/>
        <a:lstStyle/>
        <a:p>
          <a:endParaRPr lang="uk-UA"/>
        </a:p>
      </dgm:t>
    </dgm:pt>
    <dgm:pt modelId="{76D61092-398A-4D95-A9CE-8A9AC0114A3F}">
      <dgm:prSet phldrT="[Текст]" custT="1"/>
      <dgm:spPr>
        <a:solidFill>
          <a:srgbClr val="17C7B2">
            <a:alpha val="90000"/>
          </a:srgbClr>
        </a:solidFill>
        <a:ln>
          <a:solidFill>
            <a:srgbClr val="108A7B">
              <a:alpha val="90000"/>
            </a:srgbClr>
          </a:solidFill>
        </a:ln>
      </dgm:spPr>
      <dgm:t>
        <a:bodyPr/>
        <a:lstStyle/>
        <a:p>
          <a:r>
            <a:rPr lang="uk-UA" sz="2800" dirty="0" err="1" smtClean="0">
              <a:solidFill>
                <a:schemeClr val="tx1"/>
              </a:solidFill>
            </a:rPr>
            <a:t>Інтернет-опитування</a:t>
          </a:r>
          <a:r>
            <a:rPr lang="uk-UA" sz="2800" dirty="0" smtClean="0">
              <a:solidFill>
                <a:schemeClr val="tx1"/>
              </a:solidFill>
            </a:rPr>
            <a:t> молоді </a:t>
          </a:r>
          <a:endParaRPr lang="uk-UA" sz="2800" dirty="0">
            <a:solidFill>
              <a:schemeClr val="tx1"/>
            </a:solidFill>
          </a:endParaRPr>
        </a:p>
      </dgm:t>
    </dgm:pt>
    <dgm:pt modelId="{CF844853-D1EC-4BF9-B3E1-6FDDF120A116}" type="parTrans" cxnId="{1ECB5300-00C3-4CD5-B5F1-15D32F59538A}">
      <dgm:prSet/>
      <dgm:spPr/>
      <dgm:t>
        <a:bodyPr/>
        <a:lstStyle/>
        <a:p>
          <a:endParaRPr lang="uk-UA"/>
        </a:p>
      </dgm:t>
    </dgm:pt>
    <dgm:pt modelId="{368E81E3-8799-45CE-959F-EB9544708F71}" type="sibTrans" cxnId="{1ECB5300-00C3-4CD5-B5F1-15D32F59538A}">
      <dgm:prSet/>
      <dgm:spPr/>
      <dgm:t>
        <a:bodyPr/>
        <a:lstStyle/>
        <a:p>
          <a:endParaRPr lang="uk-UA"/>
        </a:p>
      </dgm:t>
    </dgm:pt>
    <dgm:pt modelId="{4E9B8C35-0739-43C3-ADFC-5505F389CDCD}">
      <dgm:prSet phldrT="[Текст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rgbClr val="108A7B"/>
          </a:solidFill>
        </a:ln>
      </dgm:spPr>
      <dgm:t>
        <a:bodyPr/>
        <a:lstStyle/>
        <a:p>
          <a:endParaRPr lang="uk-UA" sz="2800" dirty="0"/>
        </a:p>
      </dgm:t>
    </dgm:pt>
    <dgm:pt modelId="{03E74C20-01FF-4410-9389-DDC713719C6A}" type="sibTrans" cxnId="{AD3F9ADB-2A5B-4CD2-9295-D10104B9AEF8}">
      <dgm:prSet/>
      <dgm:spPr/>
      <dgm:t>
        <a:bodyPr/>
        <a:lstStyle/>
        <a:p>
          <a:endParaRPr lang="uk-UA"/>
        </a:p>
      </dgm:t>
    </dgm:pt>
    <dgm:pt modelId="{A979DA80-272E-4106-A3B5-BD72099AC498}" type="parTrans" cxnId="{AD3F9ADB-2A5B-4CD2-9295-D10104B9AEF8}">
      <dgm:prSet/>
      <dgm:spPr/>
      <dgm:t>
        <a:bodyPr/>
        <a:lstStyle/>
        <a:p>
          <a:endParaRPr lang="uk-UA"/>
        </a:p>
      </dgm:t>
    </dgm:pt>
    <dgm:pt modelId="{96BB555D-99BE-4CFF-84A6-E418CFB1D311}" type="pres">
      <dgm:prSet presAssocID="{1DAE627E-9E13-403D-8E90-B423FB1B3527}" presName="Name0" presStyleCnt="0">
        <dgm:presLayoutVars>
          <dgm:dir/>
          <dgm:animLvl val="lvl"/>
          <dgm:resizeHandles val="exact"/>
        </dgm:presLayoutVars>
      </dgm:prSet>
      <dgm:spPr/>
    </dgm:pt>
    <dgm:pt modelId="{7AC37F5C-D988-478B-8D0D-FD646A9D4510}" type="pres">
      <dgm:prSet presAssocID="{4E9B8C35-0739-43C3-ADFC-5505F389CDCD}" presName="linNode" presStyleCnt="0"/>
      <dgm:spPr/>
    </dgm:pt>
    <dgm:pt modelId="{7666E2FB-0994-4A62-90F1-20CA92118C69}" type="pres">
      <dgm:prSet presAssocID="{4E9B8C35-0739-43C3-ADFC-5505F389CDCD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49DC68B-B0DD-404A-AAA3-F54F7AD0D48D}" type="pres">
      <dgm:prSet presAssocID="{4E9B8C35-0739-43C3-ADFC-5505F389CDCD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F165A70-5B51-41D6-8209-4391AA08AF75}" type="pres">
      <dgm:prSet presAssocID="{03E74C20-01FF-4410-9389-DDC713719C6A}" presName="sp" presStyleCnt="0"/>
      <dgm:spPr/>
    </dgm:pt>
    <dgm:pt modelId="{92FF9610-D9DF-4CAA-90AE-5C0A4BF92EE2}" type="pres">
      <dgm:prSet presAssocID="{F555E3B3-1A1B-4B7C-AE5B-DB0135A072BD}" presName="linNode" presStyleCnt="0"/>
      <dgm:spPr/>
    </dgm:pt>
    <dgm:pt modelId="{8C133048-F003-48F4-BCAC-0582410C8FE5}" type="pres">
      <dgm:prSet presAssocID="{F555E3B3-1A1B-4B7C-AE5B-DB0135A072BD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41EB494-89CF-4C30-9580-DCACB8867C27}" type="pres">
      <dgm:prSet presAssocID="{F555E3B3-1A1B-4B7C-AE5B-DB0135A072BD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82C4C4A-C85B-4C09-BC54-E50BF6B9BC41}" type="pres">
      <dgm:prSet presAssocID="{C4AA24DA-2A24-4D0A-B49E-32642EDE08C7}" presName="sp" presStyleCnt="0"/>
      <dgm:spPr/>
    </dgm:pt>
    <dgm:pt modelId="{F910992C-7DA4-4355-A924-BDD41621DF3D}" type="pres">
      <dgm:prSet presAssocID="{AE1C6057-DDB6-44CC-B488-0EBCFB4CD037}" presName="linNode" presStyleCnt="0"/>
      <dgm:spPr/>
    </dgm:pt>
    <dgm:pt modelId="{BA6B74ED-00AA-41FF-9FD2-2EC84719B579}" type="pres">
      <dgm:prSet presAssocID="{AE1C6057-DDB6-44CC-B488-0EBCFB4CD03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714984A-C97E-4AF4-A988-E18EECA161A4}" type="pres">
      <dgm:prSet presAssocID="{AE1C6057-DDB6-44CC-B488-0EBCFB4CD037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A5B8318-3127-4A2D-82FE-A2CB9A7637B6}" type="presOf" srcId="{BDF53161-8811-4B9E-BBF9-73D65BB5E0E7}" destId="{F49DC68B-B0DD-404A-AAA3-F54F7AD0D48D}" srcOrd="0" destOrd="0" presId="urn:microsoft.com/office/officeart/2005/8/layout/vList5"/>
    <dgm:cxn modelId="{3A99B8CA-578E-4C89-A9DD-86E39C923C7A}" type="presOf" srcId="{969286BA-EE40-411E-BBBD-4EFFBD1BCCD6}" destId="{C41EB494-89CF-4C30-9580-DCACB8867C27}" srcOrd="0" destOrd="0" presId="urn:microsoft.com/office/officeart/2005/8/layout/vList5"/>
    <dgm:cxn modelId="{6070538D-BC9E-4613-BB71-3A265CFEDF27}" srcId="{1DAE627E-9E13-403D-8E90-B423FB1B3527}" destId="{AE1C6057-DDB6-44CC-B488-0EBCFB4CD037}" srcOrd="2" destOrd="0" parTransId="{FA96C1BC-BB4C-4986-845F-6E19013D4A24}" sibTransId="{421CDAB0-ED71-4DDB-B294-483F865AE6E5}"/>
    <dgm:cxn modelId="{BEFC5279-1C3D-4912-9D05-79F16E4CB079}" type="presOf" srcId="{76D61092-398A-4D95-A9CE-8A9AC0114A3F}" destId="{B714984A-C97E-4AF4-A988-E18EECA161A4}" srcOrd="0" destOrd="0" presId="urn:microsoft.com/office/officeart/2005/8/layout/vList5"/>
    <dgm:cxn modelId="{1ECB5300-00C3-4CD5-B5F1-15D32F59538A}" srcId="{AE1C6057-DDB6-44CC-B488-0EBCFB4CD037}" destId="{76D61092-398A-4D95-A9CE-8A9AC0114A3F}" srcOrd="0" destOrd="0" parTransId="{CF844853-D1EC-4BF9-B3E1-6FDDF120A116}" sibTransId="{368E81E3-8799-45CE-959F-EB9544708F71}"/>
    <dgm:cxn modelId="{48D34468-01B2-4880-8D34-2F30B02658D2}" type="presOf" srcId="{1DAE627E-9E13-403D-8E90-B423FB1B3527}" destId="{96BB555D-99BE-4CFF-84A6-E418CFB1D311}" srcOrd="0" destOrd="0" presId="urn:microsoft.com/office/officeart/2005/8/layout/vList5"/>
    <dgm:cxn modelId="{228118AC-0AC2-4659-88FF-3131DA021CCE}" srcId="{F555E3B3-1A1B-4B7C-AE5B-DB0135A072BD}" destId="{969286BA-EE40-411E-BBBD-4EFFBD1BCCD6}" srcOrd="0" destOrd="0" parTransId="{04FA32F2-D963-4AB7-934F-CBD30050807B}" sibTransId="{6B915D19-F657-4D59-8F68-BB0DC0F51524}"/>
    <dgm:cxn modelId="{6ED61705-1065-4357-BAE0-E7E4D5955DE8}" type="presOf" srcId="{F555E3B3-1A1B-4B7C-AE5B-DB0135A072BD}" destId="{8C133048-F003-48F4-BCAC-0582410C8FE5}" srcOrd="0" destOrd="0" presId="urn:microsoft.com/office/officeart/2005/8/layout/vList5"/>
    <dgm:cxn modelId="{D7B230CF-67F9-4255-A577-898AAE85D3EC}" srcId="{4E9B8C35-0739-43C3-ADFC-5505F389CDCD}" destId="{BDF53161-8811-4B9E-BBF9-73D65BB5E0E7}" srcOrd="0" destOrd="0" parTransId="{A4441FFB-3913-4DCC-B750-6F8F4CB7654B}" sibTransId="{87D961EE-878D-4748-B731-6E50311DD6E7}"/>
    <dgm:cxn modelId="{AD3F9ADB-2A5B-4CD2-9295-D10104B9AEF8}" srcId="{1DAE627E-9E13-403D-8E90-B423FB1B3527}" destId="{4E9B8C35-0739-43C3-ADFC-5505F389CDCD}" srcOrd="0" destOrd="0" parTransId="{A979DA80-272E-4106-A3B5-BD72099AC498}" sibTransId="{03E74C20-01FF-4410-9389-DDC713719C6A}"/>
    <dgm:cxn modelId="{9217AAF5-A289-47D7-8200-4793C5BB2757}" srcId="{1DAE627E-9E13-403D-8E90-B423FB1B3527}" destId="{F555E3B3-1A1B-4B7C-AE5B-DB0135A072BD}" srcOrd="1" destOrd="0" parTransId="{CDCCF54F-F65F-41CC-8E47-2BC4A57E40A2}" sibTransId="{C4AA24DA-2A24-4D0A-B49E-32642EDE08C7}"/>
    <dgm:cxn modelId="{6393A350-7237-48A5-A3A3-BAC8A6D23CC1}" type="presOf" srcId="{4E9B8C35-0739-43C3-ADFC-5505F389CDCD}" destId="{7666E2FB-0994-4A62-90F1-20CA92118C69}" srcOrd="0" destOrd="0" presId="urn:microsoft.com/office/officeart/2005/8/layout/vList5"/>
    <dgm:cxn modelId="{2804056A-A38A-4C07-8F89-36BDE8E73348}" type="presOf" srcId="{AE1C6057-DDB6-44CC-B488-0EBCFB4CD037}" destId="{BA6B74ED-00AA-41FF-9FD2-2EC84719B579}" srcOrd="0" destOrd="0" presId="urn:microsoft.com/office/officeart/2005/8/layout/vList5"/>
    <dgm:cxn modelId="{3CE140CD-D6A8-4377-AF29-B297A346C683}" type="presParOf" srcId="{96BB555D-99BE-4CFF-84A6-E418CFB1D311}" destId="{7AC37F5C-D988-478B-8D0D-FD646A9D4510}" srcOrd="0" destOrd="0" presId="urn:microsoft.com/office/officeart/2005/8/layout/vList5"/>
    <dgm:cxn modelId="{7B02E3F9-8179-4E33-B0C6-7348021DDB36}" type="presParOf" srcId="{7AC37F5C-D988-478B-8D0D-FD646A9D4510}" destId="{7666E2FB-0994-4A62-90F1-20CA92118C69}" srcOrd="0" destOrd="0" presId="urn:microsoft.com/office/officeart/2005/8/layout/vList5"/>
    <dgm:cxn modelId="{90AC4D38-944C-4EFE-8129-EE6AC47C433F}" type="presParOf" srcId="{7AC37F5C-D988-478B-8D0D-FD646A9D4510}" destId="{F49DC68B-B0DD-404A-AAA3-F54F7AD0D48D}" srcOrd="1" destOrd="0" presId="urn:microsoft.com/office/officeart/2005/8/layout/vList5"/>
    <dgm:cxn modelId="{19224A2E-66DE-4B0D-BEF7-D544D9B9D7FF}" type="presParOf" srcId="{96BB555D-99BE-4CFF-84A6-E418CFB1D311}" destId="{BF165A70-5B51-41D6-8209-4391AA08AF75}" srcOrd="1" destOrd="0" presId="urn:microsoft.com/office/officeart/2005/8/layout/vList5"/>
    <dgm:cxn modelId="{1B9A6931-2CE5-4EAB-A2D5-1D21DF1DF917}" type="presParOf" srcId="{96BB555D-99BE-4CFF-84A6-E418CFB1D311}" destId="{92FF9610-D9DF-4CAA-90AE-5C0A4BF92EE2}" srcOrd="2" destOrd="0" presId="urn:microsoft.com/office/officeart/2005/8/layout/vList5"/>
    <dgm:cxn modelId="{A2B81281-40A4-488F-9FEE-3EF2B6C29164}" type="presParOf" srcId="{92FF9610-D9DF-4CAA-90AE-5C0A4BF92EE2}" destId="{8C133048-F003-48F4-BCAC-0582410C8FE5}" srcOrd="0" destOrd="0" presId="urn:microsoft.com/office/officeart/2005/8/layout/vList5"/>
    <dgm:cxn modelId="{207C1D6E-DC8C-4F86-8DB2-04A0C2291B94}" type="presParOf" srcId="{92FF9610-D9DF-4CAA-90AE-5C0A4BF92EE2}" destId="{C41EB494-89CF-4C30-9580-DCACB8867C27}" srcOrd="1" destOrd="0" presId="urn:microsoft.com/office/officeart/2005/8/layout/vList5"/>
    <dgm:cxn modelId="{EF7AF368-9D52-44A0-83EC-3B9A69104D07}" type="presParOf" srcId="{96BB555D-99BE-4CFF-84A6-E418CFB1D311}" destId="{682C4C4A-C85B-4C09-BC54-E50BF6B9BC41}" srcOrd="3" destOrd="0" presId="urn:microsoft.com/office/officeart/2005/8/layout/vList5"/>
    <dgm:cxn modelId="{2A99974F-7666-41CF-B780-27374ABD5C85}" type="presParOf" srcId="{96BB555D-99BE-4CFF-84A6-E418CFB1D311}" destId="{F910992C-7DA4-4355-A924-BDD41621DF3D}" srcOrd="4" destOrd="0" presId="urn:microsoft.com/office/officeart/2005/8/layout/vList5"/>
    <dgm:cxn modelId="{5B75AE8B-6FAA-429C-B22E-7F0777F2873C}" type="presParOf" srcId="{F910992C-7DA4-4355-A924-BDD41621DF3D}" destId="{BA6B74ED-00AA-41FF-9FD2-2EC84719B579}" srcOrd="0" destOrd="0" presId="urn:microsoft.com/office/officeart/2005/8/layout/vList5"/>
    <dgm:cxn modelId="{3F3FC6FF-4B98-4E37-85EB-A284CE7FBE65}" type="presParOf" srcId="{F910992C-7DA4-4355-A924-BDD41621DF3D}" destId="{B714984A-C97E-4AF4-A988-E18EECA161A4}" srcOrd="1" destOrd="0" presId="urn:microsoft.com/office/officeart/2005/8/layout/vList5"/>
  </dgm:cxnLst>
  <dgm:bg>
    <a:solidFill>
      <a:schemeClr val="bg1"/>
    </a:solidFill>
  </dgm:bg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01E5F9A-3FDC-4061-9C09-845BE4E63F37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B55FB37-10C5-43A6-8846-B5AA01C28245}">
      <dgm:prSet phldrT="[Текст]" custT="1"/>
      <dgm:spPr>
        <a:solidFill>
          <a:srgbClr val="108A7B"/>
        </a:solidFill>
        <a:ln>
          <a:solidFill>
            <a:srgbClr val="17C7B2"/>
          </a:solidFill>
        </a:ln>
      </dgm:spPr>
      <dgm:t>
        <a:bodyPr/>
        <a:lstStyle/>
        <a:p>
          <a:r>
            <a:rPr lang="uk-UA" sz="2800" dirty="0" smtClean="0">
              <a:solidFill>
                <a:schemeClr val="bg1"/>
              </a:solidFill>
              <a:latin typeface="+mn-lt"/>
            </a:rPr>
            <a:t>Інформування про якісний український контент</a:t>
          </a:r>
          <a:endParaRPr lang="uk-UA" sz="2800" dirty="0">
            <a:solidFill>
              <a:schemeClr val="bg1"/>
            </a:solidFill>
            <a:latin typeface="+mn-lt"/>
          </a:endParaRPr>
        </a:p>
      </dgm:t>
    </dgm:pt>
    <dgm:pt modelId="{099AD585-F9DA-4F54-899F-D48F98D77886}" type="parTrans" cxnId="{F77FD455-6316-441B-BF73-D590BA7D5C14}">
      <dgm:prSet/>
      <dgm:spPr/>
      <dgm:t>
        <a:bodyPr/>
        <a:lstStyle/>
        <a:p>
          <a:endParaRPr lang="uk-UA"/>
        </a:p>
      </dgm:t>
    </dgm:pt>
    <dgm:pt modelId="{C5A15092-41D7-4956-BCE6-DACD091F03C0}" type="sibTrans" cxnId="{F77FD455-6316-441B-BF73-D590BA7D5C14}">
      <dgm:prSet/>
      <dgm:spPr/>
      <dgm:t>
        <a:bodyPr/>
        <a:lstStyle/>
        <a:p>
          <a:endParaRPr lang="uk-UA"/>
        </a:p>
      </dgm:t>
    </dgm:pt>
    <dgm:pt modelId="{7CD939DF-6541-45E3-80F4-2A396BEB6D3D}">
      <dgm:prSet custT="1"/>
      <dgm:spPr>
        <a:solidFill>
          <a:srgbClr val="108A7B"/>
        </a:solidFill>
        <a:ln>
          <a:solidFill>
            <a:srgbClr val="17C7B2"/>
          </a:solidFill>
        </a:ln>
      </dgm:spPr>
      <dgm:t>
        <a:bodyPr/>
        <a:lstStyle/>
        <a:p>
          <a:r>
            <a:rPr lang="uk-UA" sz="2800" dirty="0" smtClean="0">
              <a:solidFill>
                <a:schemeClr val="bg1"/>
              </a:solidFill>
              <a:latin typeface="+mn-lt"/>
              <a:cs typeface="Arial" pitchFamily="34" charset="0"/>
            </a:rPr>
            <a:t>Демонстрація альтернативи іноземним виробникам</a:t>
          </a:r>
          <a:endParaRPr lang="uk-UA" sz="2800" dirty="0" smtClean="0">
            <a:solidFill>
              <a:schemeClr val="bg1"/>
            </a:solidFill>
            <a:latin typeface="+mn-lt"/>
            <a:cs typeface="Arial" pitchFamily="34" charset="0"/>
          </a:endParaRPr>
        </a:p>
      </dgm:t>
    </dgm:pt>
    <dgm:pt modelId="{69E77964-3A29-43B9-AA2C-D6C92C85D75D}" type="parTrans" cxnId="{D2A4ACCC-9AC0-4C1A-86BD-990797B58B2B}">
      <dgm:prSet/>
      <dgm:spPr/>
      <dgm:t>
        <a:bodyPr/>
        <a:lstStyle/>
        <a:p>
          <a:endParaRPr lang="uk-UA"/>
        </a:p>
      </dgm:t>
    </dgm:pt>
    <dgm:pt modelId="{E2CE39F8-B23E-49AB-B55C-B9F5140C681B}" type="sibTrans" cxnId="{D2A4ACCC-9AC0-4C1A-86BD-990797B58B2B}">
      <dgm:prSet/>
      <dgm:spPr/>
      <dgm:t>
        <a:bodyPr/>
        <a:lstStyle/>
        <a:p>
          <a:endParaRPr lang="uk-UA"/>
        </a:p>
      </dgm:t>
    </dgm:pt>
    <dgm:pt modelId="{88427F4E-0BDE-4D05-BFAB-2349790A2082}">
      <dgm:prSet custT="1"/>
      <dgm:spPr>
        <a:solidFill>
          <a:srgbClr val="108A7B"/>
        </a:solidFill>
        <a:ln>
          <a:solidFill>
            <a:srgbClr val="17C7B2"/>
          </a:solidFill>
        </a:ln>
      </dgm:spPr>
      <dgm:t>
        <a:bodyPr/>
        <a:lstStyle/>
        <a:p>
          <a:r>
            <a:rPr kumimoji="0" lang="uk-UA" sz="2800" b="0" i="0" u="none" strike="noStrike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cs typeface="Arial" pitchFamily="34" charset="0"/>
            </a:rPr>
            <a:t>Популяризація</a:t>
          </a:r>
          <a:r>
            <a:rPr kumimoji="0" lang="uk-UA" sz="2800" b="0" i="0" u="none" strike="noStrike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cs typeface="Arial" pitchFamily="34" charset="0"/>
            </a:rPr>
            <a:t> української мови</a:t>
          </a:r>
          <a:endParaRPr kumimoji="0" lang="uk-UA" sz="2800" b="0" i="0" u="none" strike="noStrike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n-lt"/>
            <a:cs typeface="Arial" pitchFamily="34" charset="0"/>
          </a:endParaRPr>
        </a:p>
      </dgm:t>
    </dgm:pt>
    <dgm:pt modelId="{6E412915-1D6C-4A94-92E0-B111A07166FA}" type="parTrans" cxnId="{00CA56C9-1A6E-48D1-B58E-81FE1A13F052}">
      <dgm:prSet/>
      <dgm:spPr/>
      <dgm:t>
        <a:bodyPr/>
        <a:lstStyle/>
        <a:p>
          <a:endParaRPr lang="uk-UA"/>
        </a:p>
      </dgm:t>
    </dgm:pt>
    <dgm:pt modelId="{7E2362C4-623A-4726-B074-5984F652B62A}" type="sibTrans" cxnId="{00CA56C9-1A6E-48D1-B58E-81FE1A13F052}">
      <dgm:prSet/>
      <dgm:spPr/>
      <dgm:t>
        <a:bodyPr/>
        <a:lstStyle/>
        <a:p>
          <a:endParaRPr lang="uk-UA"/>
        </a:p>
      </dgm:t>
    </dgm:pt>
    <dgm:pt modelId="{E9FC7EFC-ACC4-416A-92B8-073373D0C22A}" type="pres">
      <dgm:prSet presAssocID="{D01E5F9A-3FDC-4061-9C09-845BE4E63F37}" presName="Name0" presStyleCnt="0">
        <dgm:presLayoutVars>
          <dgm:dir/>
          <dgm:resizeHandles val="exact"/>
        </dgm:presLayoutVars>
      </dgm:prSet>
      <dgm:spPr/>
    </dgm:pt>
    <dgm:pt modelId="{497E1BE2-247D-4521-8E17-639C068C190F}" type="pres">
      <dgm:prSet presAssocID="{6B55FB37-10C5-43A6-8846-B5AA01C28245}" presName="compNode" presStyleCnt="0"/>
      <dgm:spPr/>
    </dgm:pt>
    <dgm:pt modelId="{3FE15BD7-4F1B-4F2D-85A7-3A806C0E1D1E}" type="pres">
      <dgm:prSet presAssocID="{6B55FB37-10C5-43A6-8846-B5AA01C28245}" presName="pictRect" presStyleLbl="node1" presStyleIdx="0" presStyleCnt="3" custLinFactNeighborX="7680" custLinFactNeighborY="-813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17C7B2"/>
          </a:solidFill>
        </a:ln>
      </dgm:spPr>
    </dgm:pt>
    <dgm:pt modelId="{57F1B1EC-9D80-43A8-ACB9-BA9F327B599C}" type="pres">
      <dgm:prSet presAssocID="{6B55FB37-10C5-43A6-8846-B5AA01C28245}" presName="textRect" presStyleLbl="revTx" presStyleIdx="0" presStyleCnt="3" custScaleX="132442" custScaleY="239920" custLinFactNeighborX="4467" custLinFactNeighborY="7946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CA4784A-231D-4BFF-B071-13A2ED0816F0}" type="pres">
      <dgm:prSet presAssocID="{C5A15092-41D7-4956-BCE6-DACD091F03C0}" presName="sibTrans" presStyleLbl="sibTrans2D1" presStyleIdx="0" presStyleCnt="0"/>
      <dgm:spPr/>
    </dgm:pt>
    <dgm:pt modelId="{154CFC35-99CC-49CE-BB60-D11220EDAB1C}" type="pres">
      <dgm:prSet presAssocID="{7CD939DF-6541-45E3-80F4-2A396BEB6D3D}" presName="compNode" presStyleCnt="0"/>
      <dgm:spPr/>
    </dgm:pt>
    <dgm:pt modelId="{49EF5BB6-A36A-45A0-88AD-6985B67E0A86}" type="pres">
      <dgm:prSet presAssocID="{7CD939DF-6541-45E3-80F4-2A396BEB6D3D}" presName="pictRect" presStyleLbl="node1" presStyleIdx="1" presStyleCnt="3" custLinFactNeighborX="3344" custLinFactNeighborY="-10835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17C7B2"/>
          </a:solidFill>
        </a:ln>
      </dgm:spPr>
    </dgm:pt>
    <dgm:pt modelId="{4325AB14-64EC-4F17-95C2-934723E77735}" type="pres">
      <dgm:prSet presAssocID="{7CD939DF-6541-45E3-80F4-2A396BEB6D3D}" presName="textRect" presStyleLbl="revTx" presStyleIdx="1" presStyleCnt="3" custScaleX="132823" custScaleY="248455" custLinFactNeighborX="2044" custLinFactNeighborY="80691">
        <dgm:presLayoutVars>
          <dgm:bulletEnabled val="1"/>
        </dgm:presLayoutVars>
      </dgm:prSet>
      <dgm:spPr/>
    </dgm:pt>
    <dgm:pt modelId="{2A500978-8013-4D91-8587-01B32450F5A3}" type="pres">
      <dgm:prSet presAssocID="{E2CE39F8-B23E-49AB-B55C-B9F5140C681B}" presName="sibTrans" presStyleLbl="sibTrans2D1" presStyleIdx="0" presStyleCnt="0"/>
      <dgm:spPr/>
    </dgm:pt>
    <dgm:pt modelId="{1BF64DFA-E7F7-4D36-A224-5CA2586BD07C}" type="pres">
      <dgm:prSet presAssocID="{88427F4E-0BDE-4D05-BFAB-2349790A2082}" presName="compNode" presStyleCnt="0"/>
      <dgm:spPr/>
    </dgm:pt>
    <dgm:pt modelId="{95093637-029B-42B7-8397-46DC2EA68C0B}" type="pres">
      <dgm:prSet presAssocID="{88427F4E-0BDE-4D05-BFAB-2349790A2082}" presName="pictRect" presStyleLbl="node1" presStyleIdx="2" presStyleCnt="3" custLinFactNeighborX="-1491" custLinFactNeighborY="-7845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rgbClr val="17C7B2"/>
          </a:solidFill>
        </a:ln>
      </dgm:spPr>
    </dgm:pt>
    <dgm:pt modelId="{EF9281A3-97C1-4D6A-B16E-72F74391629F}" type="pres">
      <dgm:prSet presAssocID="{88427F4E-0BDE-4D05-BFAB-2349790A2082}" presName="textRect" presStyleLbl="revTx" presStyleIdx="2" presStyleCnt="3" custScaleX="139221" custScaleY="242047" custLinFactNeighborY="82293">
        <dgm:presLayoutVars>
          <dgm:bulletEnabled val="1"/>
        </dgm:presLayoutVars>
      </dgm:prSet>
      <dgm:spPr/>
    </dgm:pt>
  </dgm:ptLst>
  <dgm:cxnLst>
    <dgm:cxn modelId="{9A248B49-8077-42AD-B0D0-ED21AE0CED45}" type="presOf" srcId="{D01E5F9A-3FDC-4061-9C09-845BE4E63F37}" destId="{E9FC7EFC-ACC4-416A-92B8-073373D0C22A}" srcOrd="0" destOrd="0" presId="urn:microsoft.com/office/officeart/2005/8/layout/pList1"/>
    <dgm:cxn modelId="{F77FD455-6316-441B-BF73-D590BA7D5C14}" srcId="{D01E5F9A-3FDC-4061-9C09-845BE4E63F37}" destId="{6B55FB37-10C5-43A6-8846-B5AA01C28245}" srcOrd="0" destOrd="0" parTransId="{099AD585-F9DA-4F54-899F-D48F98D77886}" sibTransId="{C5A15092-41D7-4956-BCE6-DACD091F03C0}"/>
    <dgm:cxn modelId="{E36C63CC-B9AD-4C9F-9137-547E72A5FB00}" type="presOf" srcId="{7CD939DF-6541-45E3-80F4-2A396BEB6D3D}" destId="{4325AB14-64EC-4F17-95C2-934723E77735}" srcOrd="0" destOrd="0" presId="urn:microsoft.com/office/officeart/2005/8/layout/pList1"/>
    <dgm:cxn modelId="{71B2A30D-3683-4C02-9FBA-32E578D683E0}" type="presOf" srcId="{C5A15092-41D7-4956-BCE6-DACD091F03C0}" destId="{9CA4784A-231D-4BFF-B071-13A2ED0816F0}" srcOrd="0" destOrd="0" presId="urn:microsoft.com/office/officeart/2005/8/layout/pList1"/>
    <dgm:cxn modelId="{1FD9E60A-3725-467C-9AAD-8CB783871DA5}" type="presOf" srcId="{6B55FB37-10C5-43A6-8846-B5AA01C28245}" destId="{57F1B1EC-9D80-43A8-ACB9-BA9F327B599C}" srcOrd="0" destOrd="0" presId="urn:microsoft.com/office/officeart/2005/8/layout/pList1"/>
    <dgm:cxn modelId="{00CA56C9-1A6E-48D1-B58E-81FE1A13F052}" srcId="{D01E5F9A-3FDC-4061-9C09-845BE4E63F37}" destId="{88427F4E-0BDE-4D05-BFAB-2349790A2082}" srcOrd="2" destOrd="0" parTransId="{6E412915-1D6C-4A94-92E0-B111A07166FA}" sibTransId="{7E2362C4-623A-4726-B074-5984F652B62A}"/>
    <dgm:cxn modelId="{3FDF0B40-7A25-4737-A45D-D85313B3DC98}" type="presOf" srcId="{E2CE39F8-B23E-49AB-B55C-B9F5140C681B}" destId="{2A500978-8013-4D91-8587-01B32450F5A3}" srcOrd="0" destOrd="0" presId="urn:microsoft.com/office/officeart/2005/8/layout/pList1"/>
    <dgm:cxn modelId="{74335A2D-0F01-497E-9FCF-3EE6F676EFFC}" type="presOf" srcId="{88427F4E-0BDE-4D05-BFAB-2349790A2082}" destId="{EF9281A3-97C1-4D6A-B16E-72F74391629F}" srcOrd="0" destOrd="0" presId="urn:microsoft.com/office/officeart/2005/8/layout/pList1"/>
    <dgm:cxn modelId="{D2A4ACCC-9AC0-4C1A-86BD-990797B58B2B}" srcId="{D01E5F9A-3FDC-4061-9C09-845BE4E63F37}" destId="{7CD939DF-6541-45E3-80F4-2A396BEB6D3D}" srcOrd="1" destOrd="0" parTransId="{69E77964-3A29-43B9-AA2C-D6C92C85D75D}" sibTransId="{E2CE39F8-B23E-49AB-B55C-B9F5140C681B}"/>
    <dgm:cxn modelId="{1D26150A-6E75-4379-A79E-5D75DC762A0C}" type="presParOf" srcId="{E9FC7EFC-ACC4-416A-92B8-073373D0C22A}" destId="{497E1BE2-247D-4521-8E17-639C068C190F}" srcOrd="0" destOrd="0" presId="urn:microsoft.com/office/officeart/2005/8/layout/pList1"/>
    <dgm:cxn modelId="{BD26BC62-B757-481E-8B6F-C581782E9E1E}" type="presParOf" srcId="{497E1BE2-247D-4521-8E17-639C068C190F}" destId="{3FE15BD7-4F1B-4F2D-85A7-3A806C0E1D1E}" srcOrd="0" destOrd="0" presId="urn:microsoft.com/office/officeart/2005/8/layout/pList1"/>
    <dgm:cxn modelId="{0F6EAEE6-4CD5-4035-AB42-8EA739527304}" type="presParOf" srcId="{497E1BE2-247D-4521-8E17-639C068C190F}" destId="{57F1B1EC-9D80-43A8-ACB9-BA9F327B599C}" srcOrd="1" destOrd="0" presId="urn:microsoft.com/office/officeart/2005/8/layout/pList1"/>
    <dgm:cxn modelId="{4C439B34-5593-4360-A9F4-B6CEFA202207}" type="presParOf" srcId="{E9FC7EFC-ACC4-416A-92B8-073373D0C22A}" destId="{9CA4784A-231D-4BFF-B071-13A2ED0816F0}" srcOrd="1" destOrd="0" presId="urn:microsoft.com/office/officeart/2005/8/layout/pList1"/>
    <dgm:cxn modelId="{6F141014-51C7-4BDC-8C59-37314EC85641}" type="presParOf" srcId="{E9FC7EFC-ACC4-416A-92B8-073373D0C22A}" destId="{154CFC35-99CC-49CE-BB60-D11220EDAB1C}" srcOrd="2" destOrd="0" presId="urn:microsoft.com/office/officeart/2005/8/layout/pList1"/>
    <dgm:cxn modelId="{2777DC26-A1B8-465B-908A-9A0D3266A85C}" type="presParOf" srcId="{154CFC35-99CC-49CE-BB60-D11220EDAB1C}" destId="{49EF5BB6-A36A-45A0-88AD-6985B67E0A86}" srcOrd="0" destOrd="0" presId="urn:microsoft.com/office/officeart/2005/8/layout/pList1"/>
    <dgm:cxn modelId="{7DDD6B04-7661-4F3A-A960-26CCD4A1BB4E}" type="presParOf" srcId="{154CFC35-99CC-49CE-BB60-D11220EDAB1C}" destId="{4325AB14-64EC-4F17-95C2-934723E77735}" srcOrd="1" destOrd="0" presId="urn:microsoft.com/office/officeart/2005/8/layout/pList1"/>
    <dgm:cxn modelId="{6DA97C12-DACF-4B73-BB3E-D5AB9012322E}" type="presParOf" srcId="{E9FC7EFC-ACC4-416A-92B8-073373D0C22A}" destId="{2A500978-8013-4D91-8587-01B32450F5A3}" srcOrd="3" destOrd="0" presId="urn:microsoft.com/office/officeart/2005/8/layout/pList1"/>
    <dgm:cxn modelId="{C7C07423-B09A-4B4D-AF0D-D11063B015D6}" type="presParOf" srcId="{E9FC7EFC-ACC4-416A-92B8-073373D0C22A}" destId="{1BF64DFA-E7F7-4D36-A224-5CA2586BD07C}" srcOrd="4" destOrd="0" presId="urn:microsoft.com/office/officeart/2005/8/layout/pList1"/>
    <dgm:cxn modelId="{DF5E3DF8-D99B-4CBB-BA4D-25771D1AA41B}" type="presParOf" srcId="{1BF64DFA-E7F7-4D36-A224-5CA2586BD07C}" destId="{95093637-029B-42B7-8397-46DC2EA68C0B}" srcOrd="0" destOrd="0" presId="urn:microsoft.com/office/officeart/2005/8/layout/pList1"/>
    <dgm:cxn modelId="{C87F49BA-D4F3-42C2-875E-ED8A5E07E96F}" type="presParOf" srcId="{1BF64DFA-E7F7-4D36-A224-5CA2586BD07C}" destId="{EF9281A3-97C1-4D6A-B16E-72F74391629F}" srcOrd="1" destOrd="0" presId="urn:microsoft.com/office/officeart/2005/8/layout/pList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6D447C5-E106-4E64-AD4D-09D656CDB23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A84E1BB8-4156-477C-9A38-3A9973487C6B}">
      <dgm:prSet phldrT="[Текст]"/>
      <dgm:spPr>
        <a:solidFill>
          <a:srgbClr val="17C7B2"/>
        </a:solidFill>
      </dgm:spPr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1</a:t>
          </a:r>
          <a:endParaRPr lang="uk-UA" dirty="0">
            <a:solidFill>
              <a:schemeClr val="tx1"/>
            </a:solidFill>
          </a:endParaRPr>
        </a:p>
      </dgm:t>
    </dgm:pt>
    <dgm:pt modelId="{2D735CE7-026E-4382-801A-8D34F5195AED}" type="parTrans" cxnId="{0A9AD14D-7686-4A12-BAE9-A59ADE34293D}">
      <dgm:prSet/>
      <dgm:spPr/>
      <dgm:t>
        <a:bodyPr/>
        <a:lstStyle/>
        <a:p>
          <a:endParaRPr lang="uk-UA"/>
        </a:p>
      </dgm:t>
    </dgm:pt>
    <dgm:pt modelId="{55F5E7C5-2140-42F1-B71F-C98DEED952E3}" type="sibTrans" cxnId="{0A9AD14D-7686-4A12-BAE9-A59ADE34293D}">
      <dgm:prSet/>
      <dgm:spPr/>
      <dgm:t>
        <a:bodyPr/>
        <a:lstStyle/>
        <a:p>
          <a:endParaRPr lang="uk-UA"/>
        </a:p>
      </dgm:t>
    </dgm:pt>
    <dgm:pt modelId="{936041A6-3FD1-4EE7-B0AB-163988F236BF}">
      <dgm:prSet phldrT="[Текст]" custT="1"/>
      <dgm:spPr>
        <a:solidFill>
          <a:srgbClr val="108A7B">
            <a:alpha val="90000"/>
          </a:srgbClr>
        </a:solidFill>
      </dgm:spPr>
      <dgm:t>
        <a:bodyPr/>
        <a:lstStyle/>
        <a:p>
          <a:r>
            <a:rPr lang="ru-RU" sz="2800" dirty="0" smtClean="0">
              <a:solidFill>
                <a:schemeClr val="bg1"/>
              </a:solidFill>
            </a:rPr>
            <a:t>Реклама в </a:t>
          </a:r>
          <a:r>
            <a:rPr lang="ru-RU" sz="2800" dirty="0" err="1" smtClean="0">
              <a:solidFill>
                <a:schemeClr val="bg1"/>
              </a:solidFill>
            </a:rPr>
            <a:t>інтернеті</a:t>
          </a:r>
          <a:endParaRPr lang="uk-UA" sz="2800" dirty="0">
            <a:solidFill>
              <a:schemeClr val="bg1"/>
            </a:solidFill>
          </a:endParaRPr>
        </a:p>
      </dgm:t>
    </dgm:pt>
    <dgm:pt modelId="{FF5BF8CF-EC32-4799-94DF-7467344D77A0}" type="parTrans" cxnId="{4ABA0FDD-4424-451A-90F2-2CA8397ACC0B}">
      <dgm:prSet/>
      <dgm:spPr/>
      <dgm:t>
        <a:bodyPr/>
        <a:lstStyle/>
        <a:p>
          <a:endParaRPr lang="uk-UA"/>
        </a:p>
      </dgm:t>
    </dgm:pt>
    <dgm:pt modelId="{87E88736-F1B2-495C-86BB-3796536D8371}" type="sibTrans" cxnId="{4ABA0FDD-4424-451A-90F2-2CA8397ACC0B}">
      <dgm:prSet/>
      <dgm:spPr/>
      <dgm:t>
        <a:bodyPr/>
        <a:lstStyle/>
        <a:p>
          <a:endParaRPr lang="uk-UA"/>
        </a:p>
      </dgm:t>
    </dgm:pt>
    <dgm:pt modelId="{7AB6B819-49B5-4ACA-AB2F-DB8EF58D8859}">
      <dgm:prSet phldrT="[Текст]"/>
      <dgm:spPr>
        <a:solidFill>
          <a:srgbClr val="17C7B2"/>
        </a:solidFill>
      </dgm:spPr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2</a:t>
          </a:r>
          <a:endParaRPr lang="uk-UA" dirty="0">
            <a:solidFill>
              <a:schemeClr val="tx1"/>
            </a:solidFill>
          </a:endParaRPr>
        </a:p>
      </dgm:t>
    </dgm:pt>
    <dgm:pt modelId="{79F1A004-D6C0-4503-ABA3-4C0FA04AFAD2}" type="parTrans" cxnId="{E962EB47-1591-481F-A1A5-763F09F0064D}">
      <dgm:prSet/>
      <dgm:spPr/>
      <dgm:t>
        <a:bodyPr/>
        <a:lstStyle/>
        <a:p>
          <a:endParaRPr lang="uk-UA"/>
        </a:p>
      </dgm:t>
    </dgm:pt>
    <dgm:pt modelId="{1CA11A0D-C561-493D-AD40-7076BABB6F69}" type="sibTrans" cxnId="{E962EB47-1591-481F-A1A5-763F09F0064D}">
      <dgm:prSet/>
      <dgm:spPr/>
      <dgm:t>
        <a:bodyPr/>
        <a:lstStyle/>
        <a:p>
          <a:endParaRPr lang="uk-UA"/>
        </a:p>
      </dgm:t>
    </dgm:pt>
    <dgm:pt modelId="{5FB6C881-9A30-48BB-88DE-E53CF3CEBAF7}">
      <dgm:prSet custT="1"/>
      <dgm:spPr>
        <a:solidFill>
          <a:srgbClr val="108A7B">
            <a:alpha val="90000"/>
          </a:srgbClr>
        </a:solidFill>
      </dgm:spPr>
      <dgm:t>
        <a:bodyPr/>
        <a:lstStyle/>
        <a:p>
          <a:r>
            <a:rPr lang="ru-RU" sz="2800" dirty="0" err="1" smtClean="0">
              <a:solidFill>
                <a:schemeClr val="bg1"/>
              </a:solidFill>
            </a:rPr>
            <a:t>Розповсюдження</a:t>
          </a:r>
          <a:r>
            <a:rPr lang="ru-RU" sz="2800" dirty="0" smtClean="0">
              <a:solidFill>
                <a:schemeClr val="bg1"/>
              </a:solidFill>
            </a:rPr>
            <a:t> </a:t>
          </a:r>
          <a:r>
            <a:rPr lang="ru-RU" sz="2800" dirty="0" err="1" smtClean="0">
              <a:solidFill>
                <a:schemeClr val="bg1"/>
              </a:solidFill>
            </a:rPr>
            <a:t>реклами</a:t>
          </a:r>
          <a:r>
            <a:rPr lang="ru-RU" sz="2800" dirty="0" smtClean="0">
              <a:solidFill>
                <a:schemeClr val="bg1"/>
              </a:solidFill>
            </a:rPr>
            <a:t> в </a:t>
          </a:r>
          <a:r>
            <a:rPr lang="ru-RU" sz="2800" dirty="0" err="1" smtClean="0">
              <a:solidFill>
                <a:schemeClr val="bg1"/>
              </a:solidFill>
            </a:rPr>
            <a:t>місцях</a:t>
          </a:r>
          <a:r>
            <a:rPr lang="ru-RU" sz="2800" dirty="0" smtClean="0">
              <a:solidFill>
                <a:schemeClr val="bg1"/>
              </a:solidFill>
            </a:rPr>
            <a:t> </a:t>
          </a:r>
          <a:r>
            <a:rPr lang="ru-RU" sz="2800" dirty="0" err="1" smtClean="0">
              <a:solidFill>
                <a:schemeClr val="bg1"/>
              </a:solidFill>
            </a:rPr>
            <a:t>зосередження</a:t>
          </a:r>
          <a:r>
            <a:rPr lang="ru-RU" sz="2800" dirty="0" smtClean="0">
              <a:solidFill>
                <a:schemeClr val="bg1"/>
              </a:solidFill>
            </a:rPr>
            <a:t> </a:t>
          </a:r>
          <a:r>
            <a:rPr lang="ru-RU" sz="2800" dirty="0" err="1" smtClean="0">
              <a:solidFill>
                <a:schemeClr val="bg1"/>
              </a:solidFill>
            </a:rPr>
            <a:t>активної</a:t>
          </a:r>
          <a:r>
            <a:rPr lang="ru-RU" sz="2800" dirty="0" smtClean="0">
              <a:solidFill>
                <a:schemeClr val="bg1"/>
              </a:solidFill>
            </a:rPr>
            <a:t> </a:t>
          </a:r>
          <a:r>
            <a:rPr lang="ru-RU" sz="2800" dirty="0" err="1" smtClean="0">
              <a:solidFill>
                <a:schemeClr val="bg1"/>
              </a:solidFill>
            </a:rPr>
            <a:t>цільової</a:t>
          </a:r>
          <a:r>
            <a:rPr lang="ru-RU" sz="2800" dirty="0" smtClean="0">
              <a:solidFill>
                <a:schemeClr val="bg1"/>
              </a:solidFill>
            </a:rPr>
            <a:t> </a:t>
          </a:r>
          <a:r>
            <a:rPr lang="ru-RU" sz="2800" dirty="0" err="1" smtClean="0">
              <a:solidFill>
                <a:schemeClr val="bg1"/>
              </a:solidFill>
            </a:rPr>
            <a:t>аудиторії</a:t>
          </a:r>
          <a:endParaRPr lang="uk-UA" sz="2800" dirty="0">
            <a:solidFill>
              <a:schemeClr val="bg1"/>
            </a:solidFill>
          </a:endParaRPr>
        </a:p>
      </dgm:t>
    </dgm:pt>
    <dgm:pt modelId="{43985636-3270-4A5B-A740-5B630FC001E7}" type="parTrans" cxnId="{FC2943B8-F596-4847-BB88-E4066FA4AB7B}">
      <dgm:prSet/>
      <dgm:spPr/>
      <dgm:t>
        <a:bodyPr/>
        <a:lstStyle/>
        <a:p>
          <a:endParaRPr lang="uk-UA"/>
        </a:p>
      </dgm:t>
    </dgm:pt>
    <dgm:pt modelId="{4F260626-A580-44A8-BED9-1C87065D99E9}" type="sibTrans" cxnId="{FC2943B8-F596-4847-BB88-E4066FA4AB7B}">
      <dgm:prSet/>
      <dgm:spPr/>
      <dgm:t>
        <a:bodyPr/>
        <a:lstStyle/>
        <a:p>
          <a:endParaRPr lang="uk-UA"/>
        </a:p>
      </dgm:t>
    </dgm:pt>
    <dgm:pt modelId="{EBD51B06-2881-48E8-AFD9-353C51363154}">
      <dgm:prSet custT="1"/>
      <dgm:spPr>
        <a:solidFill>
          <a:srgbClr val="108A7B">
            <a:alpha val="90000"/>
          </a:srgbClr>
        </a:solidFill>
      </dgm:spPr>
      <dgm:t>
        <a:bodyPr/>
        <a:lstStyle/>
        <a:p>
          <a:r>
            <a:rPr lang="ru-RU" sz="2800" dirty="0" err="1" smtClean="0">
              <a:solidFill>
                <a:schemeClr val="bg1"/>
              </a:solidFill>
            </a:rPr>
            <a:t>Співпраця</a:t>
          </a:r>
          <a:r>
            <a:rPr lang="ru-RU" sz="2800" dirty="0" smtClean="0">
              <a:solidFill>
                <a:schemeClr val="bg1"/>
              </a:solidFill>
            </a:rPr>
            <a:t> з </a:t>
          </a:r>
          <a:r>
            <a:rPr lang="ru-RU" sz="2800" dirty="0" err="1" smtClean="0">
              <a:solidFill>
                <a:schemeClr val="bg1"/>
              </a:solidFill>
            </a:rPr>
            <a:t>молодіжними</a:t>
          </a:r>
          <a:r>
            <a:rPr lang="ru-RU" sz="2800" dirty="0" smtClean="0">
              <a:solidFill>
                <a:schemeClr val="bg1"/>
              </a:solidFill>
            </a:rPr>
            <a:t> НГО</a:t>
          </a:r>
          <a:endParaRPr lang="uk-UA" sz="2800" dirty="0">
            <a:solidFill>
              <a:schemeClr val="bg1"/>
            </a:solidFill>
          </a:endParaRPr>
        </a:p>
      </dgm:t>
    </dgm:pt>
    <dgm:pt modelId="{483E44AC-2B0E-4582-B2AE-6AAA3257AB4B}" type="parTrans" cxnId="{4E9F7B44-B64D-4D9D-8BE7-A41BFF180C65}">
      <dgm:prSet/>
      <dgm:spPr/>
      <dgm:t>
        <a:bodyPr/>
        <a:lstStyle/>
        <a:p>
          <a:endParaRPr lang="uk-UA"/>
        </a:p>
      </dgm:t>
    </dgm:pt>
    <dgm:pt modelId="{F2316FAC-6F30-475F-8AF6-DF67F70EAAE7}" type="sibTrans" cxnId="{4E9F7B44-B64D-4D9D-8BE7-A41BFF180C65}">
      <dgm:prSet/>
      <dgm:spPr/>
      <dgm:t>
        <a:bodyPr/>
        <a:lstStyle/>
        <a:p>
          <a:endParaRPr lang="uk-UA"/>
        </a:p>
      </dgm:t>
    </dgm:pt>
    <dgm:pt modelId="{F70C2155-97DF-4156-95F2-D0A4BEEABC3D}">
      <dgm:prSet phldrT="[Текст]"/>
      <dgm:spPr>
        <a:solidFill>
          <a:srgbClr val="17C7B2"/>
        </a:solidFill>
      </dgm:spPr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5</a:t>
          </a:r>
          <a:endParaRPr lang="uk-UA" dirty="0">
            <a:solidFill>
              <a:schemeClr val="tx1"/>
            </a:solidFill>
          </a:endParaRPr>
        </a:p>
      </dgm:t>
    </dgm:pt>
    <dgm:pt modelId="{D64AA5A6-D50B-4531-83E3-7FC8EF240D9E}" type="parTrans" cxnId="{FD2917DF-E4D4-4DBF-A986-290040D8F401}">
      <dgm:prSet/>
      <dgm:spPr/>
      <dgm:t>
        <a:bodyPr/>
        <a:lstStyle/>
        <a:p>
          <a:endParaRPr lang="uk-UA"/>
        </a:p>
      </dgm:t>
    </dgm:pt>
    <dgm:pt modelId="{3BA46B98-719E-4094-8B1E-1C2393E842B3}" type="sibTrans" cxnId="{FD2917DF-E4D4-4DBF-A986-290040D8F401}">
      <dgm:prSet/>
      <dgm:spPr/>
      <dgm:t>
        <a:bodyPr/>
        <a:lstStyle/>
        <a:p>
          <a:endParaRPr lang="uk-UA"/>
        </a:p>
      </dgm:t>
    </dgm:pt>
    <dgm:pt modelId="{ACC752D3-872B-4109-897E-05AA581ADB6B}">
      <dgm:prSet custT="1"/>
      <dgm:spPr>
        <a:solidFill>
          <a:srgbClr val="108A7B">
            <a:alpha val="90000"/>
          </a:srgbClr>
        </a:solidFill>
      </dgm:spPr>
      <dgm:t>
        <a:bodyPr/>
        <a:lstStyle/>
        <a:p>
          <a:r>
            <a:rPr lang="ru-RU" sz="2800" dirty="0" err="1" smtClean="0">
              <a:solidFill>
                <a:schemeClr val="bg1"/>
              </a:solidFill>
            </a:rPr>
            <a:t>Підтримка</a:t>
          </a:r>
          <a:r>
            <a:rPr lang="ru-RU" sz="2800" dirty="0" smtClean="0">
              <a:solidFill>
                <a:schemeClr val="bg1"/>
              </a:solidFill>
            </a:rPr>
            <a:t> з боку </a:t>
          </a:r>
          <a:r>
            <a:rPr lang="ru-RU" sz="2800" dirty="0" err="1" smtClean="0">
              <a:solidFill>
                <a:schemeClr val="bg1"/>
              </a:solidFill>
            </a:rPr>
            <a:t>університету</a:t>
          </a:r>
          <a:r>
            <a:rPr lang="ru-RU" sz="2800" dirty="0" smtClean="0">
              <a:solidFill>
                <a:schemeClr val="bg1"/>
              </a:solidFill>
            </a:rPr>
            <a:t> </a:t>
          </a:r>
          <a:r>
            <a:rPr lang="ru-RU" sz="2800" dirty="0" err="1" smtClean="0">
              <a:solidFill>
                <a:schemeClr val="bg1"/>
              </a:solidFill>
            </a:rPr>
            <a:t>молодіжних</a:t>
          </a:r>
          <a:r>
            <a:rPr lang="ru-RU" sz="2800" dirty="0" smtClean="0">
              <a:solidFill>
                <a:schemeClr val="bg1"/>
              </a:solidFill>
            </a:rPr>
            <a:t> </a:t>
          </a:r>
          <a:r>
            <a:rPr lang="ru-RU" sz="2800" dirty="0" err="1" smtClean="0">
              <a:solidFill>
                <a:schemeClr val="bg1"/>
              </a:solidFill>
            </a:rPr>
            <a:t>ініціатив</a:t>
          </a:r>
          <a:endParaRPr lang="uk-UA" sz="2800" dirty="0">
            <a:solidFill>
              <a:schemeClr val="bg1"/>
            </a:solidFill>
          </a:endParaRPr>
        </a:p>
      </dgm:t>
    </dgm:pt>
    <dgm:pt modelId="{0A301216-DAB8-4507-82CC-6525B8DFCBB8}" type="parTrans" cxnId="{D8026826-8F4F-4C7B-A09A-AA0F5FC97688}">
      <dgm:prSet/>
      <dgm:spPr/>
      <dgm:t>
        <a:bodyPr/>
        <a:lstStyle/>
        <a:p>
          <a:endParaRPr lang="uk-UA"/>
        </a:p>
      </dgm:t>
    </dgm:pt>
    <dgm:pt modelId="{13321217-8C47-4C85-A267-7797EEAD2573}" type="sibTrans" cxnId="{D8026826-8F4F-4C7B-A09A-AA0F5FC97688}">
      <dgm:prSet/>
      <dgm:spPr/>
      <dgm:t>
        <a:bodyPr/>
        <a:lstStyle/>
        <a:p>
          <a:endParaRPr lang="uk-UA"/>
        </a:p>
      </dgm:t>
    </dgm:pt>
    <dgm:pt modelId="{BCF93ECF-9FF3-4BBB-915A-6F14B1836A81}">
      <dgm:prSet/>
      <dgm:spPr>
        <a:solidFill>
          <a:srgbClr val="17C7B2"/>
        </a:solidFill>
      </dgm:spPr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3</a:t>
          </a:r>
          <a:endParaRPr lang="uk-UA" dirty="0">
            <a:solidFill>
              <a:schemeClr val="tx1"/>
            </a:solidFill>
          </a:endParaRPr>
        </a:p>
      </dgm:t>
    </dgm:pt>
    <dgm:pt modelId="{F8AFE57A-82A7-4E2B-A459-B4D1CA5D8069}" type="parTrans" cxnId="{18440AE0-C46C-4E08-B0B2-C0A376269E80}">
      <dgm:prSet/>
      <dgm:spPr/>
      <dgm:t>
        <a:bodyPr/>
        <a:lstStyle/>
        <a:p>
          <a:endParaRPr lang="uk-UA"/>
        </a:p>
      </dgm:t>
    </dgm:pt>
    <dgm:pt modelId="{C04AD7AA-634C-4A9F-A513-72B3022DBF24}" type="sibTrans" cxnId="{18440AE0-C46C-4E08-B0B2-C0A376269E80}">
      <dgm:prSet/>
      <dgm:spPr/>
      <dgm:t>
        <a:bodyPr/>
        <a:lstStyle/>
        <a:p>
          <a:endParaRPr lang="uk-UA"/>
        </a:p>
      </dgm:t>
    </dgm:pt>
    <dgm:pt modelId="{30C53B17-4C19-4364-898C-B776B6E142BD}">
      <dgm:prSet/>
      <dgm:spPr>
        <a:solidFill>
          <a:srgbClr val="17C7B2"/>
        </a:solidFill>
      </dgm:spPr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4</a:t>
          </a:r>
          <a:endParaRPr lang="uk-UA" dirty="0">
            <a:solidFill>
              <a:schemeClr val="tx1"/>
            </a:solidFill>
          </a:endParaRPr>
        </a:p>
      </dgm:t>
    </dgm:pt>
    <dgm:pt modelId="{A14CF551-9090-4899-AF12-DEEF0F9B9FCC}" type="parTrans" cxnId="{178DF2A1-73BD-42D2-95DA-ABC4F36BA48A}">
      <dgm:prSet/>
      <dgm:spPr/>
      <dgm:t>
        <a:bodyPr/>
        <a:lstStyle/>
        <a:p>
          <a:endParaRPr lang="uk-UA"/>
        </a:p>
      </dgm:t>
    </dgm:pt>
    <dgm:pt modelId="{C5F8D809-9AE8-4EFF-AA59-72214047C8F2}" type="sibTrans" cxnId="{178DF2A1-73BD-42D2-95DA-ABC4F36BA48A}">
      <dgm:prSet/>
      <dgm:spPr/>
      <dgm:t>
        <a:bodyPr/>
        <a:lstStyle/>
        <a:p>
          <a:endParaRPr lang="uk-UA"/>
        </a:p>
      </dgm:t>
    </dgm:pt>
    <dgm:pt modelId="{F482F749-893F-47DD-B5B0-CB9E353A7CEB}">
      <dgm:prSet custT="1"/>
      <dgm:spPr>
        <a:solidFill>
          <a:srgbClr val="108A7B">
            <a:alpha val="90000"/>
          </a:srgbClr>
        </a:solidFill>
      </dgm:spPr>
      <dgm:t>
        <a:bodyPr/>
        <a:lstStyle/>
        <a:p>
          <a:r>
            <a:rPr lang="ru-RU" sz="2800" dirty="0" err="1" smtClean="0">
              <a:solidFill>
                <a:schemeClr val="bg1"/>
              </a:solidFill>
            </a:rPr>
            <a:t>Налагодження</a:t>
          </a:r>
          <a:r>
            <a:rPr lang="ru-RU" sz="2800" dirty="0" smtClean="0">
              <a:solidFill>
                <a:schemeClr val="bg1"/>
              </a:solidFill>
            </a:rPr>
            <a:t> </a:t>
          </a:r>
          <a:r>
            <a:rPr lang="ru-RU" sz="2800" dirty="0" err="1" smtClean="0">
              <a:solidFill>
                <a:schemeClr val="bg1"/>
              </a:solidFill>
            </a:rPr>
            <a:t>співпраці</a:t>
          </a:r>
          <a:r>
            <a:rPr lang="ru-RU" sz="2800" dirty="0" smtClean="0">
              <a:solidFill>
                <a:schemeClr val="bg1"/>
              </a:solidFill>
            </a:rPr>
            <a:t> з </a:t>
          </a:r>
          <a:r>
            <a:rPr lang="ru-RU" sz="2800" dirty="0" err="1" smtClean="0">
              <a:solidFill>
                <a:schemeClr val="bg1"/>
              </a:solidFill>
            </a:rPr>
            <a:t>українськими</a:t>
          </a:r>
          <a:r>
            <a:rPr lang="ru-RU" sz="2800" dirty="0" smtClean="0">
              <a:solidFill>
                <a:schemeClr val="bg1"/>
              </a:solidFill>
            </a:rPr>
            <a:t> </a:t>
          </a:r>
          <a:r>
            <a:rPr lang="ru-RU" sz="2800" dirty="0" err="1" smtClean="0">
              <a:solidFill>
                <a:schemeClr val="bg1"/>
              </a:solidFill>
            </a:rPr>
            <a:t>роботодавцями</a:t>
          </a:r>
          <a:endParaRPr lang="uk-UA" sz="2800" dirty="0">
            <a:solidFill>
              <a:schemeClr val="bg1"/>
            </a:solidFill>
          </a:endParaRPr>
        </a:p>
      </dgm:t>
    </dgm:pt>
    <dgm:pt modelId="{37F27330-B1AB-4251-BD5D-23A58F967BFD}" type="parTrans" cxnId="{C9A5A9B5-C389-4855-BD9B-3DC0D26600A5}">
      <dgm:prSet/>
      <dgm:spPr/>
      <dgm:t>
        <a:bodyPr/>
        <a:lstStyle/>
        <a:p>
          <a:endParaRPr lang="uk-UA"/>
        </a:p>
      </dgm:t>
    </dgm:pt>
    <dgm:pt modelId="{B6C4C56B-B076-424D-AC8A-5100462E2C20}" type="sibTrans" cxnId="{C9A5A9B5-C389-4855-BD9B-3DC0D26600A5}">
      <dgm:prSet/>
      <dgm:spPr/>
      <dgm:t>
        <a:bodyPr/>
        <a:lstStyle/>
        <a:p>
          <a:endParaRPr lang="uk-UA"/>
        </a:p>
      </dgm:t>
    </dgm:pt>
    <dgm:pt modelId="{F6B3C896-51C9-4F56-92B8-ABDB40D42533}" type="pres">
      <dgm:prSet presAssocID="{66D447C5-E106-4E64-AD4D-09D656CDB237}" presName="Name0" presStyleCnt="0">
        <dgm:presLayoutVars>
          <dgm:dir/>
          <dgm:animLvl val="lvl"/>
          <dgm:resizeHandles val="exact"/>
        </dgm:presLayoutVars>
      </dgm:prSet>
      <dgm:spPr/>
    </dgm:pt>
    <dgm:pt modelId="{7F5B0CF7-C1D9-4974-AF45-25A993526E29}" type="pres">
      <dgm:prSet presAssocID="{A84E1BB8-4156-477C-9A38-3A9973487C6B}" presName="linNode" presStyleCnt="0"/>
      <dgm:spPr/>
    </dgm:pt>
    <dgm:pt modelId="{27FB2C54-5756-41A0-8C8E-AD6B1F6EAE90}" type="pres">
      <dgm:prSet presAssocID="{A84E1BB8-4156-477C-9A38-3A9973487C6B}" presName="parentText" presStyleLbl="node1" presStyleIdx="0" presStyleCnt="5" custScaleX="22921" custScaleY="85882" custLinFactNeighborY="9899">
        <dgm:presLayoutVars>
          <dgm:chMax val="1"/>
          <dgm:bulletEnabled val="1"/>
        </dgm:presLayoutVars>
      </dgm:prSet>
      <dgm:spPr/>
    </dgm:pt>
    <dgm:pt modelId="{4F71EBAB-5E34-486C-B749-DBEE77AA6FE2}" type="pres">
      <dgm:prSet presAssocID="{A84E1BB8-4156-477C-9A38-3A9973487C6B}" presName="descendantText" presStyleLbl="alignAccFollowNode1" presStyleIdx="0" presStyleCnt="5" custScaleX="134694" custScaleY="85882" custLinFactNeighborY="1237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16EB318-28D7-4CE6-BA55-98251F2CA58A}" type="pres">
      <dgm:prSet presAssocID="{55F5E7C5-2140-42F1-B71F-C98DEED952E3}" presName="sp" presStyleCnt="0"/>
      <dgm:spPr/>
    </dgm:pt>
    <dgm:pt modelId="{726CD8EE-8675-4600-B587-B8BD8B4CC3A4}" type="pres">
      <dgm:prSet presAssocID="{7AB6B819-49B5-4ACA-AB2F-DB8EF58D8859}" presName="linNode" presStyleCnt="0"/>
      <dgm:spPr/>
    </dgm:pt>
    <dgm:pt modelId="{410E870B-6C3B-46BF-8C9C-13B534223D75}" type="pres">
      <dgm:prSet presAssocID="{7AB6B819-49B5-4ACA-AB2F-DB8EF58D8859}" presName="parentText" presStyleLbl="node1" presStyleIdx="1" presStyleCnt="5" custScaleX="22921" custLinFactNeighborY="8263">
        <dgm:presLayoutVars>
          <dgm:chMax val="1"/>
          <dgm:bulletEnabled val="1"/>
        </dgm:presLayoutVars>
      </dgm:prSet>
      <dgm:spPr/>
    </dgm:pt>
    <dgm:pt modelId="{C76F1163-B39D-42A8-9C27-31BA38DB4132}" type="pres">
      <dgm:prSet presAssocID="{7AB6B819-49B5-4ACA-AB2F-DB8EF58D8859}" presName="descendantText" presStyleLbl="alignAccFollowNode1" presStyleIdx="1" presStyleCnt="5" custScaleX="134694" custLinFactNeighborY="1032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A4E2685-6213-4478-B510-1F9558653926}" type="pres">
      <dgm:prSet presAssocID="{1CA11A0D-C561-493D-AD40-7076BABB6F69}" presName="sp" presStyleCnt="0"/>
      <dgm:spPr/>
    </dgm:pt>
    <dgm:pt modelId="{2AE03EF0-FC15-4901-8D11-6F816226219D}" type="pres">
      <dgm:prSet presAssocID="{BCF93ECF-9FF3-4BBB-915A-6F14B1836A81}" presName="linNode" presStyleCnt="0"/>
      <dgm:spPr/>
    </dgm:pt>
    <dgm:pt modelId="{6EFC90EC-4A6E-4FF9-8BDE-7E6EA4F86046}" type="pres">
      <dgm:prSet presAssocID="{BCF93ECF-9FF3-4BBB-915A-6F14B1836A81}" presName="parentText" presStyleLbl="node1" presStyleIdx="2" presStyleCnt="5" custScaleX="22921" custScaleY="85435" custLinFactNeighborY="6426">
        <dgm:presLayoutVars>
          <dgm:chMax val="1"/>
          <dgm:bulletEnabled val="1"/>
        </dgm:presLayoutVars>
      </dgm:prSet>
      <dgm:spPr/>
    </dgm:pt>
    <dgm:pt modelId="{1E248E04-84D2-4EE1-83BD-F3C3A050F046}" type="pres">
      <dgm:prSet presAssocID="{BCF93ECF-9FF3-4BBB-915A-6F14B1836A81}" presName="descendantText" presStyleLbl="alignAccFollowNode1" presStyleIdx="2" presStyleCnt="5" custScaleX="134694" custScaleY="85435" custLinFactNeighborY="803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347ED8F-E496-463B-83DB-B4B4A8BA103A}" type="pres">
      <dgm:prSet presAssocID="{C04AD7AA-634C-4A9F-A513-72B3022DBF24}" presName="sp" presStyleCnt="0"/>
      <dgm:spPr/>
    </dgm:pt>
    <dgm:pt modelId="{9A3AAA7C-9104-4B47-95C0-CA1B1F02F722}" type="pres">
      <dgm:prSet presAssocID="{30C53B17-4C19-4364-898C-B776B6E142BD}" presName="linNode" presStyleCnt="0"/>
      <dgm:spPr/>
    </dgm:pt>
    <dgm:pt modelId="{3EC37300-0CCE-4C4B-9EE0-AEB719984C68}" type="pres">
      <dgm:prSet presAssocID="{30C53B17-4C19-4364-898C-B776B6E142BD}" presName="parentText" presStyleLbl="node1" presStyleIdx="3" presStyleCnt="5" custScaleX="22921" custLinFactNeighborY="479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CD36F4D-287D-49C6-9573-68404C15E8F1}" type="pres">
      <dgm:prSet presAssocID="{30C53B17-4C19-4364-898C-B776B6E142BD}" presName="descendantText" presStyleLbl="alignAccFollowNode1" presStyleIdx="3" presStyleCnt="5" custScaleX="134694" custLinFactNeighborY="598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F004660-7A79-4F18-95DD-2DC4114455D0}" type="pres">
      <dgm:prSet presAssocID="{C5F8D809-9AE8-4EFF-AA59-72214047C8F2}" presName="sp" presStyleCnt="0"/>
      <dgm:spPr/>
    </dgm:pt>
    <dgm:pt modelId="{813FAB6E-43FD-41C1-8688-579D3F456961}" type="pres">
      <dgm:prSet presAssocID="{F70C2155-97DF-4156-95F2-D0A4BEEABC3D}" presName="linNode" presStyleCnt="0"/>
      <dgm:spPr/>
    </dgm:pt>
    <dgm:pt modelId="{9D0E9435-111F-422E-9769-6A360A52B50C}" type="pres">
      <dgm:prSet presAssocID="{F70C2155-97DF-4156-95F2-D0A4BEEABC3D}" presName="parentText" presStyleLbl="node1" presStyleIdx="4" presStyleCnt="5" custScaleX="22921">
        <dgm:presLayoutVars>
          <dgm:chMax val="1"/>
          <dgm:bulletEnabled val="1"/>
        </dgm:presLayoutVars>
      </dgm:prSet>
      <dgm:spPr/>
    </dgm:pt>
    <dgm:pt modelId="{FC00BFAE-1074-4258-A728-67B8C612184C}" type="pres">
      <dgm:prSet presAssocID="{F70C2155-97DF-4156-95F2-D0A4BEEABC3D}" presName="descendantText" presStyleLbl="alignAccFollowNode1" presStyleIdx="4" presStyleCnt="5" custScaleX="13469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ABA0FDD-4424-451A-90F2-2CA8397ACC0B}" srcId="{A84E1BB8-4156-477C-9A38-3A9973487C6B}" destId="{936041A6-3FD1-4EE7-B0AB-163988F236BF}" srcOrd="0" destOrd="0" parTransId="{FF5BF8CF-EC32-4799-94DF-7467344D77A0}" sibTransId="{87E88736-F1B2-495C-86BB-3796536D8371}"/>
    <dgm:cxn modelId="{FC227A19-7302-414B-A74B-F8E2EB2D1CF2}" type="presOf" srcId="{66D447C5-E106-4E64-AD4D-09D656CDB237}" destId="{F6B3C896-51C9-4F56-92B8-ABDB40D42533}" srcOrd="0" destOrd="0" presId="urn:microsoft.com/office/officeart/2005/8/layout/vList5"/>
    <dgm:cxn modelId="{178DF2A1-73BD-42D2-95DA-ABC4F36BA48A}" srcId="{66D447C5-E106-4E64-AD4D-09D656CDB237}" destId="{30C53B17-4C19-4364-898C-B776B6E142BD}" srcOrd="3" destOrd="0" parTransId="{A14CF551-9090-4899-AF12-DEEF0F9B9FCC}" sibTransId="{C5F8D809-9AE8-4EFF-AA59-72214047C8F2}"/>
    <dgm:cxn modelId="{3DC64145-DDE3-4669-BFEA-5785F519A20C}" type="presOf" srcId="{5FB6C881-9A30-48BB-88DE-E53CF3CEBAF7}" destId="{C76F1163-B39D-42A8-9C27-31BA38DB4132}" srcOrd="0" destOrd="0" presId="urn:microsoft.com/office/officeart/2005/8/layout/vList5"/>
    <dgm:cxn modelId="{18440AE0-C46C-4E08-B0B2-C0A376269E80}" srcId="{66D447C5-E106-4E64-AD4D-09D656CDB237}" destId="{BCF93ECF-9FF3-4BBB-915A-6F14B1836A81}" srcOrd="2" destOrd="0" parTransId="{F8AFE57A-82A7-4E2B-A459-B4D1CA5D8069}" sibTransId="{C04AD7AA-634C-4A9F-A513-72B3022DBF24}"/>
    <dgm:cxn modelId="{0A9AD14D-7686-4A12-BAE9-A59ADE34293D}" srcId="{66D447C5-E106-4E64-AD4D-09D656CDB237}" destId="{A84E1BB8-4156-477C-9A38-3A9973487C6B}" srcOrd="0" destOrd="0" parTransId="{2D735CE7-026E-4382-801A-8D34F5195AED}" sibTransId="{55F5E7C5-2140-42F1-B71F-C98DEED952E3}"/>
    <dgm:cxn modelId="{3E60DD51-20FD-4B66-ABAD-3745720EA8B2}" type="presOf" srcId="{30C53B17-4C19-4364-898C-B776B6E142BD}" destId="{3EC37300-0CCE-4C4B-9EE0-AEB719984C68}" srcOrd="0" destOrd="0" presId="urn:microsoft.com/office/officeart/2005/8/layout/vList5"/>
    <dgm:cxn modelId="{3D64F5EE-4762-4C89-A8F9-F32E611DFA2B}" type="presOf" srcId="{A84E1BB8-4156-477C-9A38-3A9973487C6B}" destId="{27FB2C54-5756-41A0-8C8E-AD6B1F6EAE90}" srcOrd="0" destOrd="0" presId="urn:microsoft.com/office/officeart/2005/8/layout/vList5"/>
    <dgm:cxn modelId="{D8026826-8F4F-4C7B-A09A-AA0F5FC97688}" srcId="{F70C2155-97DF-4156-95F2-D0A4BEEABC3D}" destId="{ACC752D3-872B-4109-897E-05AA581ADB6B}" srcOrd="0" destOrd="0" parTransId="{0A301216-DAB8-4507-82CC-6525B8DFCBB8}" sibTransId="{13321217-8C47-4C85-A267-7797EEAD2573}"/>
    <dgm:cxn modelId="{A8F061CF-BFEF-47D8-8E3D-687C1EC2B63D}" type="presOf" srcId="{7AB6B819-49B5-4ACA-AB2F-DB8EF58D8859}" destId="{410E870B-6C3B-46BF-8C9C-13B534223D75}" srcOrd="0" destOrd="0" presId="urn:microsoft.com/office/officeart/2005/8/layout/vList5"/>
    <dgm:cxn modelId="{FD2917DF-E4D4-4DBF-A986-290040D8F401}" srcId="{66D447C5-E106-4E64-AD4D-09D656CDB237}" destId="{F70C2155-97DF-4156-95F2-D0A4BEEABC3D}" srcOrd="4" destOrd="0" parTransId="{D64AA5A6-D50B-4531-83E3-7FC8EF240D9E}" sibTransId="{3BA46B98-719E-4094-8B1E-1C2393E842B3}"/>
    <dgm:cxn modelId="{4E9F7B44-B64D-4D9D-8BE7-A41BFF180C65}" srcId="{BCF93ECF-9FF3-4BBB-915A-6F14B1836A81}" destId="{EBD51B06-2881-48E8-AFD9-353C51363154}" srcOrd="0" destOrd="0" parTransId="{483E44AC-2B0E-4582-B2AE-6AAA3257AB4B}" sibTransId="{F2316FAC-6F30-475F-8AF6-DF67F70EAAE7}"/>
    <dgm:cxn modelId="{FC2943B8-F596-4847-BB88-E4066FA4AB7B}" srcId="{7AB6B819-49B5-4ACA-AB2F-DB8EF58D8859}" destId="{5FB6C881-9A30-48BB-88DE-E53CF3CEBAF7}" srcOrd="0" destOrd="0" parTransId="{43985636-3270-4A5B-A740-5B630FC001E7}" sibTransId="{4F260626-A580-44A8-BED9-1C87065D99E9}"/>
    <dgm:cxn modelId="{C9A5A9B5-C389-4855-BD9B-3DC0D26600A5}" srcId="{30C53B17-4C19-4364-898C-B776B6E142BD}" destId="{F482F749-893F-47DD-B5B0-CB9E353A7CEB}" srcOrd="0" destOrd="0" parTransId="{37F27330-B1AB-4251-BD5D-23A58F967BFD}" sibTransId="{B6C4C56B-B076-424D-AC8A-5100462E2C20}"/>
    <dgm:cxn modelId="{C1383938-2BF6-4B3F-9D42-8D33F42BDDB4}" type="presOf" srcId="{BCF93ECF-9FF3-4BBB-915A-6F14B1836A81}" destId="{6EFC90EC-4A6E-4FF9-8BDE-7E6EA4F86046}" srcOrd="0" destOrd="0" presId="urn:microsoft.com/office/officeart/2005/8/layout/vList5"/>
    <dgm:cxn modelId="{E962EB47-1591-481F-A1A5-763F09F0064D}" srcId="{66D447C5-E106-4E64-AD4D-09D656CDB237}" destId="{7AB6B819-49B5-4ACA-AB2F-DB8EF58D8859}" srcOrd="1" destOrd="0" parTransId="{79F1A004-D6C0-4503-ABA3-4C0FA04AFAD2}" sibTransId="{1CA11A0D-C561-493D-AD40-7076BABB6F69}"/>
    <dgm:cxn modelId="{482EFF65-8BF1-4D56-9A5C-529CF6D27FDB}" type="presOf" srcId="{F482F749-893F-47DD-B5B0-CB9E353A7CEB}" destId="{FCD36F4D-287D-49C6-9573-68404C15E8F1}" srcOrd="0" destOrd="0" presId="urn:microsoft.com/office/officeart/2005/8/layout/vList5"/>
    <dgm:cxn modelId="{9768F0E0-7EEB-4399-B78C-7F3890B410EE}" type="presOf" srcId="{F70C2155-97DF-4156-95F2-D0A4BEEABC3D}" destId="{9D0E9435-111F-422E-9769-6A360A52B50C}" srcOrd="0" destOrd="0" presId="urn:microsoft.com/office/officeart/2005/8/layout/vList5"/>
    <dgm:cxn modelId="{DDE1EFD3-4BE1-4EDA-8A3E-A1CA0F59C8D9}" type="presOf" srcId="{EBD51B06-2881-48E8-AFD9-353C51363154}" destId="{1E248E04-84D2-4EE1-83BD-F3C3A050F046}" srcOrd="0" destOrd="0" presId="urn:microsoft.com/office/officeart/2005/8/layout/vList5"/>
    <dgm:cxn modelId="{D069972F-1D17-403F-9733-2E0A80218FA9}" type="presOf" srcId="{ACC752D3-872B-4109-897E-05AA581ADB6B}" destId="{FC00BFAE-1074-4258-A728-67B8C612184C}" srcOrd="0" destOrd="0" presId="urn:microsoft.com/office/officeart/2005/8/layout/vList5"/>
    <dgm:cxn modelId="{60847022-F2D6-4548-8C75-D60BA45E0DF2}" type="presOf" srcId="{936041A6-3FD1-4EE7-B0AB-163988F236BF}" destId="{4F71EBAB-5E34-486C-B749-DBEE77AA6FE2}" srcOrd="0" destOrd="0" presId="urn:microsoft.com/office/officeart/2005/8/layout/vList5"/>
    <dgm:cxn modelId="{393A16FC-3C94-41D6-824F-9E6824436AAF}" type="presParOf" srcId="{F6B3C896-51C9-4F56-92B8-ABDB40D42533}" destId="{7F5B0CF7-C1D9-4974-AF45-25A993526E29}" srcOrd="0" destOrd="0" presId="urn:microsoft.com/office/officeart/2005/8/layout/vList5"/>
    <dgm:cxn modelId="{E1D2506E-1F9B-4865-BB31-7834B2842726}" type="presParOf" srcId="{7F5B0CF7-C1D9-4974-AF45-25A993526E29}" destId="{27FB2C54-5756-41A0-8C8E-AD6B1F6EAE90}" srcOrd="0" destOrd="0" presId="urn:microsoft.com/office/officeart/2005/8/layout/vList5"/>
    <dgm:cxn modelId="{FD804EF3-B95E-450D-9A52-A3C96087FB3F}" type="presParOf" srcId="{7F5B0CF7-C1D9-4974-AF45-25A993526E29}" destId="{4F71EBAB-5E34-486C-B749-DBEE77AA6FE2}" srcOrd="1" destOrd="0" presId="urn:microsoft.com/office/officeart/2005/8/layout/vList5"/>
    <dgm:cxn modelId="{E17795D9-17DD-4D33-B1B3-5D07BD54BBC9}" type="presParOf" srcId="{F6B3C896-51C9-4F56-92B8-ABDB40D42533}" destId="{616EB318-28D7-4CE6-BA55-98251F2CA58A}" srcOrd="1" destOrd="0" presId="urn:microsoft.com/office/officeart/2005/8/layout/vList5"/>
    <dgm:cxn modelId="{87151DCA-1A21-4763-B6C6-03450E9CB2EE}" type="presParOf" srcId="{F6B3C896-51C9-4F56-92B8-ABDB40D42533}" destId="{726CD8EE-8675-4600-B587-B8BD8B4CC3A4}" srcOrd="2" destOrd="0" presId="urn:microsoft.com/office/officeart/2005/8/layout/vList5"/>
    <dgm:cxn modelId="{972A4A18-3A2A-4641-9B5E-4F2F4D4CEBB9}" type="presParOf" srcId="{726CD8EE-8675-4600-B587-B8BD8B4CC3A4}" destId="{410E870B-6C3B-46BF-8C9C-13B534223D75}" srcOrd="0" destOrd="0" presId="urn:microsoft.com/office/officeart/2005/8/layout/vList5"/>
    <dgm:cxn modelId="{039C498D-F284-4748-B4E4-DCCF038072F3}" type="presParOf" srcId="{726CD8EE-8675-4600-B587-B8BD8B4CC3A4}" destId="{C76F1163-B39D-42A8-9C27-31BA38DB4132}" srcOrd="1" destOrd="0" presId="urn:microsoft.com/office/officeart/2005/8/layout/vList5"/>
    <dgm:cxn modelId="{DC3FFB10-2F49-403E-A041-F79C62A42DFE}" type="presParOf" srcId="{F6B3C896-51C9-4F56-92B8-ABDB40D42533}" destId="{1A4E2685-6213-4478-B510-1F9558653926}" srcOrd="3" destOrd="0" presId="urn:microsoft.com/office/officeart/2005/8/layout/vList5"/>
    <dgm:cxn modelId="{A794413C-225A-4EE4-A687-23F50DFFC6E2}" type="presParOf" srcId="{F6B3C896-51C9-4F56-92B8-ABDB40D42533}" destId="{2AE03EF0-FC15-4901-8D11-6F816226219D}" srcOrd="4" destOrd="0" presId="urn:microsoft.com/office/officeart/2005/8/layout/vList5"/>
    <dgm:cxn modelId="{6B0D292A-F287-43CA-9B99-17E64D132FDE}" type="presParOf" srcId="{2AE03EF0-FC15-4901-8D11-6F816226219D}" destId="{6EFC90EC-4A6E-4FF9-8BDE-7E6EA4F86046}" srcOrd="0" destOrd="0" presId="urn:microsoft.com/office/officeart/2005/8/layout/vList5"/>
    <dgm:cxn modelId="{4D9A67A6-4CC5-408B-B140-F773853667BE}" type="presParOf" srcId="{2AE03EF0-FC15-4901-8D11-6F816226219D}" destId="{1E248E04-84D2-4EE1-83BD-F3C3A050F046}" srcOrd="1" destOrd="0" presId="urn:microsoft.com/office/officeart/2005/8/layout/vList5"/>
    <dgm:cxn modelId="{D418C466-B93C-4502-9929-82770EE89A0C}" type="presParOf" srcId="{F6B3C896-51C9-4F56-92B8-ABDB40D42533}" destId="{0347ED8F-E496-463B-83DB-B4B4A8BA103A}" srcOrd="5" destOrd="0" presId="urn:microsoft.com/office/officeart/2005/8/layout/vList5"/>
    <dgm:cxn modelId="{ECB6E52D-7116-47B1-A365-26C6F7509886}" type="presParOf" srcId="{F6B3C896-51C9-4F56-92B8-ABDB40D42533}" destId="{9A3AAA7C-9104-4B47-95C0-CA1B1F02F722}" srcOrd="6" destOrd="0" presId="urn:microsoft.com/office/officeart/2005/8/layout/vList5"/>
    <dgm:cxn modelId="{CD9AB3A5-FAAD-46C6-8B39-B1C3DCC8DBFC}" type="presParOf" srcId="{9A3AAA7C-9104-4B47-95C0-CA1B1F02F722}" destId="{3EC37300-0CCE-4C4B-9EE0-AEB719984C68}" srcOrd="0" destOrd="0" presId="urn:microsoft.com/office/officeart/2005/8/layout/vList5"/>
    <dgm:cxn modelId="{B1FC3049-DDFD-4A40-A576-74094257F605}" type="presParOf" srcId="{9A3AAA7C-9104-4B47-95C0-CA1B1F02F722}" destId="{FCD36F4D-287D-49C6-9573-68404C15E8F1}" srcOrd="1" destOrd="0" presId="urn:microsoft.com/office/officeart/2005/8/layout/vList5"/>
    <dgm:cxn modelId="{CA7EC0D1-3BC6-47FC-A0EA-CC9A428E4756}" type="presParOf" srcId="{F6B3C896-51C9-4F56-92B8-ABDB40D42533}" destId="{BF004660-7A79-4F18-95DD-2DC4114455D0}" srcOrd="7" destOrd="0" presId="urn:microsoft.com/office/officeart/2005/8/layout/vList5"/>
    <dgm:cxn modelId="{CD872B21-B3DE-4E1F-AAA5-27604C716AD2}" type="presParOf" srcId="{F6B3C896-51C9-4F56-92B8-ABDB40D42533}" destId="{813FAB6E-43FD-41C1-8688-579D3F456961}" srcOrd="8" destOrd="0" presId="urn:microsoft.com/office/officeart/2005/8/layout/vList5"/>
    <dgm:cxn modelId="{819A5CBE-E585-4DFC-9994-3FC006790EBB}" type="presParOf" srcId="{813FAB6E-43FD-41C1-8688-579D3F456961}" destId="{9D0E9435-111F-422E-9769-6A360A52B50C}" srcOrd="0" destOrd="0" presId="urn:microsoft.com/office/officeart/2005/8/layout/vList5"/>
    <dgm:cxn modelId="{6AE80EAB-F8C5-4E9B-A6F0-75A55A172C7D}" type="presParOf" srcId="{813FAB6E-43FD-41C1-8688-579D3F456961}" destId="{FC00BFAE-1074-4258-A728-67B8C612184C}" srcOrd="1" destOrd="0" presId="urn:microsoft.com/office/officeart/2005/8/layout/vList5"/>
  </dgm:cxnLst>
  <dgm:bg>
    <a:solidFill>
      <a:schemeClr val="bg1"/>
    </a:solidFill>
  </dgm:bg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3AE9BCE-C515-434B-8062-22CD9AD0BD52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ED678B0-A9EA-42E2-9119-5D158E379C1F}">
      <dgm:prSet phldrT="[Текст]"/>
      <dgm:spPr>
        <a:solidFill>
          <a:srgbClr val="108A7B"/>
        </a:solidFill>
      </dgm:spPr>
      <dgm:t>
        <a:bodyPr/>
        <a:lstStyle/>
        <a:p>
          <a:endParaRPr lang="uk-UA" dirty="0"/>
        </a:p>
      </dgm:t>
    </dgm:pt>
    <dgm:pt modelId="{A306597B-78EF-46EE-9771-062F683C2ED6}" type="parTrans" cxnId="{362FC6C7-0CCA-43EF-80DF-12A607C74604}">
      <dgm:prSet/>
      <dgm:spPr/>
      <dgm:t>
        <a:bodyPr/>
        <a:lstStyle/>
        <a:p>
          <a:endParaRPr lang="uk-UA"/>
        </a:p>
      </dgm:t>
    </dgm:pt>
    <dgm:pt modelId="{A761E081-A6CC-4BE1-9506-4268BE13FAD9}" type="sibTrans" cxnId="{362FC6C7-0CCA-43EF-80DF-12A607C74604}">
      <dgm:prSet/>
      <dgm:spPr/>
      <dgm:t>
        <a:bodyPr/>
        <a:lstStyle/>
        <a:p>
          <a:endParaRPr lang="uk-UA"/>
        </a:p>
      </dgm:t>
    </dgm:pt>
    <dgm:pt modelId="{62102F36-8D8D-4D74-9AF3-6E13F8FCF3E4}">
      <dgm:prSet phldrT="[Текст]"/>
      <dgm:spPr>
        <a:solidFill>
          <a:srgbClr val="17C7B2"/>
        </a:solidFill>
      </dgm:spPr>
      <dgm:t>
        <a:bodyPr/>
        <a:lstStyle/>
        <a:p>
          <a:endParaRPr lang="uk-UA" dirty="0"/>
        </a:p>
      </dgm:t>
    </dgm:pt>
    <dgm:pt modelId="{5CF1ED6B-1EB7-4268-AA9E-FCA229EAC901}" type="parTrans" cxnId="{D27411A3-29D7-4632-8A81-131582E76695}">
      <dgm:prSet/>
      <dgm:spPr>
        <a:solidFill>
          <a:schemeClr val="bg1"/>
        </a:solidFill>
        <a:ln>
          <a:solidFill>
            <a:srgbClr val="108A7B"/>
          </a:solidFill>
        </a:ln>
      </dgm:spPr>
      <dgm:t>
        <a:bodyPr/>
        <a:lstStyle/>
        <a:p>
          <a:endParaRPr lang="uk-UA"/>
        </a:p>
      </dgm:t>
    </dgm:pt>
    <dgm:pt modelId="{427A3BC6-C83D-4D59-9DDF-9F52741D72FF}" type="sibTrans" cxnId="{D27411A3-29D7-4632-8A81-131582E76695}">
      <dgm:prSet/>
      <dgm:spPr/>
      <dgm:t>
        <a:bodyPr/>
        <a:lstStyle/>
        <a:p>
          <a:endParaRPr lang="uk-UA"/>
        </a:p>
      </dgm:t>
    </dgm:pt>
    <dgm:pt modelId="{378E4360-C1AE-4906-A15C-1EB58C221148}">
      <dgm:prSet phldrT="[Текст]"/>
      <dgm:spPr>
        <a:solidFill>
          <a:srgbClr val="17C7B2"/>
        </a:solidFill>
      </dgm:spPr>
      <dgm:t>
        <a:bodyPr/>
        <a:lstStyle/>
        <a:p>
          <a:endParaRPr lang="uk-UA" dirty="0"/>
        </a:p>
      </dgm:t>
    </dgm:pt>
    <dgm:pt modelId="{1D9B9127-0D99-4CBD-BA52-3827743BF879}" type="parTrans" cxnId="{3000346E-ED28-4282-8E97-CCA6FFB17683}">
      <dgm:prSet/>
      <dgm:spPr>
        <a:solidFill>
          <a:schemeClr val="bg1"/>
        </a:solidFill>
        <a:ln>
          <a:solidFill>
            <a:srgbClr val="108A7B"/>
          </a:solidFill>
        </a:ln>
      </dgm:spPr>
      <dgm:t>
        <a:bodyPr/>
        <a:lstStyle/>
        <a:p>
          <a:endParaRPr lang="uk-UA"/>
        </a:p>
      </dgm:t>
    </dgm:pt>
    <dgm:pt modelId="{F42D3FB7-D0C8-4323-BE36-A0EA5F9AD68F}" type="sibTrans" cxnId="{3000346E-ED28-4282-8E97-CCA6FFB17683}">
      <dgm:prSet/>
      <dgm:spPr/>
      <dgm:t>
        <a:bodyPr/>
        <a:lstStyle/>
        <a:p>
          <a:endParaRPr lang="uk-UA"/>
        </a:p>
      </dgm:t>
    </dgm:pt>
    <dgm:pt modelId="{3E470947-7FA3-417C-BC24-AA8156DC0C6F}">
      <dgm:prSet phldrT="[Текст]"/>
      <dgm:spPr>
        <a:solidFill>
          <a:srgbClr val="17C7B2"/>
        </a:solidFill>
      </dgm:spPr>
      <dgm:t>
        <a:bodyPr/>
        <a:lstStyle/>
        <a:p>
          <a:endParaRPr lang="uk-UA" dirty="0"/>
        </a:p>
      </dgm:t>
    </dgm:pt>
    <dgm:pt modelId="{75FB1615-6151-4FC7-BECD-5A2AF12CB2B0}" type="parTrans" cxnId="{11AFCCAB-E0BE-4542-8BB4-08104B87E60E}">
      <dgm:prSet/>
      <dgm:spPr>
        <a:solidFill>
          <a:schemeClr val="bg1"/>
        </a:solidFill>
        <a:ln>
          <a:solidFill>
            <a:srgbClr val="108A7B"/>
          </a:solidFill>
        </a:ln>
      </dgm:spPr>
      <dgm:t>
        <a:bodyPr/>
        <a:lstStyle/>
        <a:p>
          <a:endParaRPr lang="uk-UA"/>
        </a:p>
      </dgm:t>
    </dgm:pt>
    <dgm:pt modelId="{A6A0DF44-8C1A-4B90-801E-26EFF9411322}" type="sibTrans" cxnId="{11AFCCAB-E0BE-4542-8BB4-08104B87E60E}">
      <dgm:prSet/>
      <dgm:spPr/>
      <dgm:t>
        <a:bodyPr/>
        <a:lstStyle/>
        <a:p>
          <a:endParaRPr lang="uk-UA"/>
        </a:p>
      </dgm:t>
    </dgm:pt>
    <dgm:pt modelId="{B5D2C3A2-AEA4-4C35-874E-DE317E9BE57B}" type="pres">
      <dgm:prSet presAssocID="{B3AE9BCE-C515-434B-8062-22CD9AD0BD5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395A6DB-BE57-44B5-B227-1D6028EDAF7B}" type="pres">
      <dgm:prSet presAssocID="{6ED678B0-A9EA-42E2-9119-5D158E379C1F}" presName="centerShape" presStyleLbl="node0" presStyleIdx="0" presStyleCnt="1" custAng="10800000" custScaleX="129153" custScaleY="118641" custLinFactNeighborY="-45971"/>
      <dgm:spPr/>
      <dgm:t>
        <a:bodyPr/>
        <a:lstStyle/>
        <a:p>
          <a:endParaRPr lang="uk-UA"/>
        </a:p>
      </dgm:t>
    </dgm:pt>
    <dgm:pt modelId="{BE26DB39-79E3-45DB-8FD1-2B7B39F559AB}" type="pres">
      <dgm:prSet presAssocID="{5CF1ED6B-1EB7-4268-AA9E-FCA229EAC901}" presName="parTrans" presStyleLbl="bgSibTrans2D1" presStyleIdx="0" presStyleCnt="3" custAng="10800000"/>
      <dgm:spPr/>
    </dgm:pt>
    <dgm:pt modelId="{A4B1E8A1-0504-48B2-9D02-2058682F4233}" type="pres">
      <dgm:prSet presAssocID="{62102F36-8D8D-4D74-9AF3-6E13F8FCF3E4}" presName="node" presStyleLbl="node1" presStyleIdx="0" presStyleCnt="3" custAng="10800000" custScaleX="129153" custScaleY="118641" custRadScaleRad="106484" custRadScaleInc="-3607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C6EE459-28FC-4D12-9F5E-0C0D945736F3}" type="pres">
      <dgm:prSet presAssocID="{1D9B9127-0D99-4CBD-BA52-3827743BF879}" presName="parTrans" presStyleLbl="bgSibTrans2D1" presStyleIdx="1" presStyleCnt="3" custAng="10800000"/>
      <dgm:spPr/>
    </dgm:pt>
    <dgm:pt modelId="{B59EF8F3-A71A-4A92-B03D-2CC37FE5F45E}" type="pres">
      <dgm:prSet presAssocID="{378E4360-C1AE-4906-A15C-1EB58C221148}" presName="node" presStyleLbl="node1" presStyleIdx="1" presStyleCnt="3" custAng="10800000" custScaleX="129153" custScaleY="118641" custRadScaleRad="7181" custRadScaleInc="-3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1F7A614-563F-4198-9A06-C59C9E205C97}" type="pres">
      <dgm:prSet presAssocID="{75FB1615-6151-4FC7-BECD-5A2AF12CB2B0}" presName="parTrans" presStyleLbl="bgSibTrans2D1" presStyleIdx="2" presStyleCnt="3" custAng="10800000"/>
      <dgm:spPr/>
    </dgm:pt>
    <dgm:pt modelId="{997B3C94-7154-4497-A613-46094724CE86}" type="pres">
      <dgm:prSet presAssocID="{3E470947-7FA3-417C-BC24-AA8156DC0C6F}" presName="node" presStyleLbl="node1" presStyleIdx="2" presStyleCnt="3" custAng="10800000" custScaleX="129153" custScaleY="118641" custRadScaleRad="103328" custRadScaleInc="3788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94594AA-BBDD-488F-A16B-6FF45299810C}" type="presOf" srcId="{B3AE9BCE-C515-434B-8062-22CD9AD0BD52}" destId="{B5D2C3A2-AEA4-4C35-874E-DE317E9BE57B}" srcOrd="0" destOrd="0" presId="urn:microsoft.com/office/officeart/2005/8/layout/radial4"/>
    <dgm:cxn modelId="{BD4C4311-FE3A-4E8D-9303-34E34F370901}" type="presOf" srcId="{3E470947-7FA3-417C-BC24-AA8156DC0C6F}" destId="{997B3C94-7154-4497-A613-46094724CE86}" srcOrd="0" destOrd="0" presId="urn:microsoft.com/office/officeart/2005/8/layout/radial4"/>
    <dgm:cxn modelId="{81A79BA4-BF5D-4F39-94F6-A7DE85D8246F}" type="presOf" srcId="{62102F36-8D8D-4D74-9AF3-6E13F8FCF3E4}" destId="{A4B1E8A1-0504-48B2-9D02-2058682F4233}" srcOrd="0" destOrd="0" presId="urn:microsoft.com/office/officeart/2005/8/layout/radial4"/>
    <dgm:cxn modelId="{B113D085-1AFA-44F0-8AB8-3A9F6EB6ECB5}" type="presOf" srcId="{75FB1615-6151-4FC7-BECD-5A2AF12CB2B0}" destId="{31F7A614-563F-4198-9A06-C59C9E205C97}" srcOrd="0" destOrd="0" presId="urn:microsoft.com/office/officeart/2005/8/layout/radial4"/>
    <dgm:cxn modelId="{D27411A3-29D7-4632-8A81-131582E76695}" srcId="{6ED678B0-A9EA-42E2-9119-5D158E379C1F}" destId="{62102F36-8D8D-4D74-9AF3-6E13F8FCF3E4}" srcOrd="0" destOrd="0" parTransId="{5CF1ED6B-1EB7-4268-AA9E-FCA229EAC901}" sibTransId="{427A3BC6-C83D-4D59-9DDF-9F52741D72FF}"/>
    <dgm:cxn modelId="{362FC6C7-0CCA-43EF-80DF-12A607C74604}" srcId="{B3AE9BCE-C515-434B-8062-22CD9AD0BD52}" destId="{6ED678B0-A9EA-42E2-9119-5D158E379C1F}" srcOrd="0" destOrd="0" parTransId="{A306597B-78EF-46EE-9771-062F683C2ED6}" sibTransId="{A761E081-A6CC-4BE1-9506-4268BE13FAD9}"/>
    <dgm:cxn modelId="{EFEA1BC6-DA02-460B-9600-B1F13CBB6E99}" type="presOf" srcId="{6ED678B0-A9EA-42E2-9119-5D158E379C1F}" destId="{7395A6DB-BE57-44B5-B227-1D6028EDAF7B}" srcOrd="0" destOrd="0" presId="urn:microsoft.com/office/officeart/2005/8/layout/radial4"/>
    <dgm:cxn modelId="{A024C24A-914E-4919-8346-A4F9E4E48505}" type="presOf" srcId="{1D9B9127-0D99-4CBD-BA52-3827743BF879}" destId="{1C6EE459-28FC-4D12-9F5E-0C0D945736F3}" srcOrd="0" destOrd="0" presId="urn:microsoft.com/office/officeart/2005/8/layout/radial4"/>
    <dgm:cxn modelId="{11AFCCAB-E0BE-4542-8BB4-08104B87E60E}" srcId="{6ED678B0-A9EA-42E2-9119-5D158E379C1F}" destId="{3E470947-7FA3-417C-BC24-AA8156DC0C6F}" srcOrd="2" destOrd="0" parTransId="{75FB1615-6151-4FC7-BECD-5A2AF12CB2B0}" sibTransId="{A6A0DF44-8C1A-4B90-801E-26EFF9411322}"/>
    <dgm:cxn modelId="{9BB057AE-F33A-447B-A339-125BDAA2D48E}" type="presOf" srcId="{378E4360-C1AE-4906-A15C-1EB58C221148}" destId="{B59EF8F3-A71A-4A92-B03D-2CC37FE5F45E}" srcOrd="0" destOrd="0" presId="urn:microsoft.com/office/officeart/2005/8/layout/radial4"/>
    <dgm:cxn modelId="{55B40995-6CB1-4A6C-9120-A34A15236647}" type="presOf" srcId="{5CF1ED6B-1EB7-4268-AA9E-FCA229EAC901}" destId="{BE26DB39-79E3-45DB-8FD1-2B7B39F559AB}" srcOrd="0" destOrd="0" presId="urn:microsoft.com/office/officeart/2005/8/layout/radial4"/>
    <dgm:cxn modelId="{3000346E-ED28-4282-8E97-CCA6FFB17683}" srcId="{6ED678B0-A9EA-42E2-9119-5D158E379C1F}" destId="{378E4360-C1AE-4906-A15C-1EB58C221148}" srcOrd="1" destOrd="0" parTransId="{1D9B9127-0D99-4CBD-BA52-3827743BF879}" sibTransId="{F42D3FB7-D0C8-4323-BE36-A0EA5F9AD68F}"/>
    <dgm:cxn modelId="{A8544992-2125-4668-A6B4-30E51C8EC0CF}" type="presParOf" srcId="{B5D2C3A2-AEA4-4C35-874E-DE317E9BE57B}" destId="{7395A6DB-BE57-44B5-B227-1D6028EDAF7B}" srcOrd="0" destOrd="0" presId="urn:microsoft.com/office/officeart/2005/8/layout/radial4"/>
    <dgm:cxn modelId="{BCA6D699-A97B-4F56-AAF9-1842B06CB78D}" type="presParOf" srcId="{B5D2C3A2-AEA4-4C35-874E-DE317E9BE57B}" destId="{BE26DB39-79E3-45DB-8FD1-2B7B39F559AB}" srcOrd="1" destOrd="0" presId="urn:microsoft.com/office/officeart/2005/8/layout/radial4"/>
    <dgm:cxn modelId="{C4DCC890-6DDF-44BA-8F5C-E14758A914DD}" type="presParOf" srcId="{B5D2C3A2-AEA4-4C35-874E-DE317E9BE57B}" destId="{A4B1E8A1-0504-48B2-9D02-2058682F4233}" srcOrd="2" destOrd="0" presId="urn:microsoft.com/office/officeart/2005/8/layout/radial4"/>
    <dgm:cxn modelId="{3B17A9FE-DC79-4978-B2A5-8FD9E70803CD}" type="presParOf" srcId="{B5D2C3A2-AEA4-4C35-874E-DE317E9BE57B}" destId="{1C6EE459-28FC-4D12-9F5E-0C0D945736F3}" srcOrd="3" destOrd="0" presId="urn:microsoft.com/office/officeart/2005/8/layout/radial4"/>
    <dgm:cxn modelId="{4FABC9BD-6F73-4DA0-A481-EE1C8BFFFC9A}" type="presParOf" srcId="{B5D2C3A2-AEA4-4C35-874E-DE317E9BE57B}" destId="{B59EF8F3-A71A-4A92-B03D-2CC37FE5F45E}" srcOrd="4" destOrd="0" presId="urn:microsoft.com/office/officeart/2005/8/layout/radial4"/>
    <dgm:cxn modelId="{1FD4692A-9BA8-4AA1-B474-93B3FBB65797}" type="presParOf" srcId="{B5D2C3A2-AEA4-4C35-874E-DE317E9BE57B}" destId="{31F7A614-563F-4198-9A06-C59C9E205C97}" srcOrd="5" destOrd="0" presId="urn:microsoft.com/office/officeart/2005/8/layout/radial4"/>
    <dgm:cxn modelId="{8196F7C7-4759-483E-87F4-A62AE2471658}" type="presParOf" srcId="{B5D2C3A2-AEA4-4C35-874E-DE317E9BE57B}" destId="{997B3C94-7154-4497-A613-46094724CE86}" srcOrd="6" destOrd="0" presId="urn:microsoft.com/office/officeart/2005/8/layout/radial4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0845DE6-E985-4BFA-B27F-5A2410B2D77B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6C75A4BF-9928-4B84-9731-E29F8BBCA9B0}">
      <dgm:prSet phldrT="[Текст]" custT="1"/>
      <dgm:spPr>
        <a:solidFill>
          <a:srgbClr val="108A7B"/>
        </a:solidFill>
      </dgm:spPr>
      <dgm:t>
        <a:bodyPr/>
        <a:lstStyle/>
        <a:p>
          <a:endParaRPr lang="uk-UA" sz="2800" dirty="0"/>
        </a:p>
      </dgm:t>
    </dgm:pt>
    <dgm:pt modelId="{36294835-6D11-4ACB-82F2-91CD8FFF7FBA}" type="parTrans" cxnId="{42BFB447-AAFC-499E-BEA9-8F3A1D72A17C}">
      <dgm:prSet/>
      <dgm:spPr/>
      <dgm:t>
        <a:bodyPr/>
        <a:lstStyle/>
        <a:p>
          <a:endParaRPr lang="uk-UA"/>
        </a:p>
      </dgm:t>
    </dgm:pt>
    <dgm:pt modelId="{E533FA83-3E5B-4F8B-AFC8-7D8C0BAFC203}" type="sibTrans" cxnId="{42BFB447-AAFC-499E-BEA9-8F3A1D72A17C}">
      <dgm:prSet/>
      <dgm:spPr/>
      <dgm:t>
        <a:bodyPr/>
        <a:lstStyle/>
        <a:p>
          <a:endParaRPr lang="uk-UA"/>
        </a:p>
      </dgm:t>
    </dgm:pt>
    <dgm:pt modelId="{37F7A8D0-E01B-4DC8-AFF1-1933407EB6EE}">
      <dgm:prSet phldrT="[Текст]" custT="1"/>
      <dgm:spPr>
        <a:solidFill>
          <a:srgbClr val="108A7B"/>
        </a:solidFill>
      </dgm:spPr>
      <dgm:t>
        <a:bodyPr/>
        <a:lstStyle/>
        <a:p>
          <a:endParaRPr lang="uk-UA" sz="2800" dirty="0"/>
        </a:p>
      </dgm:t>
    </dgm:pt>
    <dgm:pt modelId="{99731C7D-D554-4AC8-A3B3-71AFC0C0B469}" type="parTrans" cxnId="{4B083444-82CB-4D90-BF79-7B3F0FC33E38}">
      <dgm:prSet/>
      <dgm:spPr/>
      <dgm:t>
        <a:bodyPr/>
        <a:lstStyle/>
        <a:p>
          <a:endParaRPr lang="uk-UA"/>
        </a:p>
      </dgm:t>
    </dgm:pt>
    <dgm:pt modelId="{AF9CEBDD-2805-43DA-B36E-C3A575AE51E6}" type="sibTrans" cxnId="{4B083444-82CB-4D90-BF79-7B3F0FC33E38}">
      <dgm:prSet/>
      <dgm:spPr/>
      <dgm:t>
        <a:bodyPr/>
        <a:lstStyle/>
        <a:p>
          <a:endParaRPr lang="uk-UA"/>
        </a:p>
      </dgm:t>
    </dgm:pt>
    <dgm:pt modelId="{F380A0AD-4129-49CE-9802-52857FF9041E}">
      <dgm:prSet phldrT="[Текст]" custT="1"/>
      <dgm:spPr>
        <a:solidFill>
          <a:srgbClr val="108A7B"/>
        </a:solidFill>
      </dgm:spPr>
      <dgm:t>
        <a:bodyPr/>
        <a:lstStyle/>
        <a:p>
          <a:endParaRPr lang="uk-UA" sz="2800" dirty="0"/>
        </a:p>
      </dgm:t>
    </dgm:pt>
    <dgm:pt modelId="{351833C2-3C51-4684-B5A4-B13C8DA96B26}" type="parTrans" cxnId="{EA53E81B-5857-4E78-9E2E-496CEFAF2FB2}">
      <dgm:prSet/>
      <dgm:spPr/>
      <dgm:t>
        <a:bodyPr/>
        <a:lstStyle/>
        <a:p>
          <a:endParaRPr lang="uk-UA"/>
        </a:p>
      </dgm:t>
    </dgm:pt>
    <dgm:pt modelId="{990901C3-13C0-4B33-B73C-DC287CD97E1A}" type="sibTrans" cxnId="{EA53E81B-5857-4E78-9E2E-496CEFAF2FB2}">
      <dgm:prSet/>
      <dgm:spPr/>
      <dgm:t>
        <a:bodyPr/>
        <a:lstStyle/>
        <a:p>
          <a:endParaRPr lang="uk-UA"/>
        </a:p>
      </dgm:t>
    </dgm:pt>
    <dgm:pt modelId="{E89A53B8-6936-44C3-BCB3-11DCB21FFD69}">
      <dgm:prSet phldrT="[Текст]" custT="1"/>
      <dgm:spPr>
        <a:solidFill>
          <a:srgbClr val="108A7B"/>
        </a:solidFill>
      </dgm:spPr>
      <dgm:t>
        <a:bodyPr/>
        <a:lstStyle/>
        <a:p>
          <a:endParaRPr lang="uk-UA" sz="2800" dirty="0"/>
        </a:p>
      </dgm:t>
    </dgm:pt>
    <dgm:pt modelId="{A61415D4-79ED-4DF1-8381-63A13EED525B}" type="parTrans" cxnId="{58C2398D-24AC-4084-8CC7-8B1F21F2CD54}">
      <dgm:prSet/>
      <dgm:spPr/>
      <dgm:t>
        <a:bodyPr/>
        <a:lstStyle/>
        <a:p>
          <a:endParaRPr lang="uk-UA"/>
        </a:p>
      </dgm:t>
    </dgm:pt>
    <dgm:pt modelId="{B0455BD8-AAA1-40E5-892E-DEB620EC1FEA}" type="sibTrans" cxnId="{58C2398D-24AC-4084-8CC7-8B1F21F2CD54}">
      <dgm:prSet/>
      <dgm:spPr/>
      <dgm:t>
        <a:bodyPr/>
        <a:lstStyle/>
        <a:p>
          <a:endParaRPr lang="uk-UA"/>
        </a:p>
      </dgm:t>
    </dgm:pt>
    <dgm:pt modelId="{01063572-F4AB-486E-92D4-575A0725AEBE}">
      <dgm:prSet custT="1"/>
      <dgm:spPr>
        <a:ln>
          <a:solidFill>
            <a:srgbClr val="17C7B2"/>
          </a:solidFill>
        </a:ln>
      </dgm:spPr>
      <dgm:t>
        <a:bodyPr/>
        <a:lstStyle/>
        <a:p>
          <a:r>
            <a:rPr lang="uk-UA" sz="2800" dirty="0" smtClean="0"/>
            <a:t>Відеоролики на телебаченні</a:t>
          </a:r>
          <a:endParaRPr lang="uk-UA" sz="2800" dirty="0"/>
        </a:p>
      </dgm:t>
    </dgm:pt>
    <dgm:pt modelId="{309A2A47-2C98-4E02-AF78-B4DEC3EB7896}" type="parTrans" cxnId="{F735B7E1-23C9-4A9E-87D0-62EB1C41765F}">
      <dgm:prSet/>
      <dgm:spPr/>
      <dgm:t>
        <a:bodyPr/>
        <a:lstStyle/>
        <a:p>
          <a:endParaRPr lang="uk-UA"/>
        </a:p>
      </dgm:t>
    </dgm:pt>
    <dgm:pt modelId="{2050C828-C150-4737-8109-BB6C1D9D3747}" type="sibTrans" cxnId="{F735B7E1-23C9-4A9E-87D0-62EB1C41765F}">
      <dgm:prSet/>
      <dgm:spPr/>
      <dgm:t>
        <a:bodyPr/>
        <a:lstStyle/>
        <a:p>
          <a:endParaRPr lang="uk-UA"/>
        </a:p>
      </dgm:t>
    </dgm:pt>
    <dgm:pt modelId="{672B0E29-6CF3-429D-A26D-B257F00B7276}">
      <dgm:prSet custT="1"/>
      <dgm:spPr>
        <a:ln>
          <a:solidFill>
            <a:srgbClr val="17C7B2"/>
          </a:solidFill>
        </a:ln>
      </dgm:spPr>
      <dgm:t>
        <a:bodyPr/>
        <a:lstStyle/>
        <a:p>
          <a:r>
            <a:rPr lang="uk-UA" sz="2800" dirty="0" smtClean="0"/>
            <a:t>Реклама в метрополітені</a:t>
          </a:r>
          <a:endParaRPr lang="uk-UA" sz="2800" dirty="0"/>
        </a:p>
      </dgm:t>
    </dgm:pt>
    <dgm:pt modelId="{B5CAC2D3-1173-4C0D-94FC-91BF9A3CC91C}" type="parTrans" cxnId="{095BEBBB-7683-447B-B312-272607FFE913}">
      <dgm:prSet/>
      <dgm:spPr/>
      <dgm:t>
        <a:bodyPr/>
        <a:lstStyle/>
        <a:p>
          <a:endParaRPr lang="uk-UA"/>
        </a:p>
      </dgm:t>
    </dgm:pt>
    <dgm:pt modelId="{8198B1E3-A9D8-48D1-A0E5-544A9710A809}" type="sibTrans" cxnId="{095BEBBB-7683-447B-B312-272607FFE913}">
      <dgm:prSet/>
      <dgm:spPr/>
      <dgm:t>
        <a:bodyPr/>
        <a:lstStyle/>
        <a:p>
          <a:endParaRPr lang="uk-UA"/>
        </a:p>
      </dgm:t>
    </dgm:pt>
    <dgm:pt modelId="{A3B744BC-1EE9-4750-AF8A-3CAF707A6349}">
      <dgm:prSet custT="1"/>
      <dgm:spPr>
        <a:ln>
          <a:solidFill>
            <a:srgbClr val="17C7B2"/>
          </a:solidFill>
        </a:ln>
      </dgm:spPr>
      <dgm:t>
        <a:bodyPr/>
        <a:lstStyle/>
        <a:p>
          <a:r>
            <a:rPr lang="uk-UA" sz="2800" dirty="0" smtClean="0"/>
            <a:t>Зовнішня реклама</a:t>
          </a:r>
          <a:endParaRPr lang="uk-UA" sz="2800" dirty="0"/>
        </a:p>
      </dgm:t>
    </dgm:pt>
    <dgm:pt modelId="{D7CA8626-9416-46AC-BC87-1BA59B24E61B}" type="parTrans" cxnId="{37D7ACDA-0A90-42B8-AA64-1C496A35C584}">
      <dgm:prSet/>
      <dgm:spPr/>
      <dgm:t>
        <a:bodyPr/>
        <a:lstStyle/>
        <a:p>
          <a:endParaRPr lang="uk-UA"/>
        </a:p>
      </dgm:t>
    </dgm:pt>
    <dgm:pt modelId="{EAFCA991-1C7F-4757-9489-537739A2A8AF}" type="sibTrans" cxnId="{37D7ACDA-0A90-42B8-AA64-1C496A35C584}">
      <dgm:prSet/>
      <dgm:spPr/>
      <dgm:t>
        <a:bodyPr/>
        <a:lstStyle/>
        <a:p>
          <a:endParaRPr lang="uk-UA"/>
        </a:p>
      </dgm:t>
    </dgm:pt>
    <dgm:pt modelId="{43782A21-0A7B-404A-9531-8461DCBBB150}">
      <dgm:prSet custT="1"/>
      <dgm:spPr>
        <a:ln>
          <a:solidFill>
            <a:srgbClr val="17C7B2"/>
          </a:solidFill>
        </a:ln>
      </dgm:spPr>
      <dgm:t>
        <a:bodyPr/>
        <a:lstStyle/>
        <a:p>
          <a:r>
            <a:rPr lang="uk-UA" sz="2800" dirty="0" smtClean="0"/>
            <a:t>Реклама в </a:t>
          </a:r>
          <a:r>
            <a:rPr lang="uk-UA" sz="2800" dirty="0" err="1" smtClean="0"/>
            <a:t>інтернеті</a:t>
          </a:r>
          <a:endParaRPr lang="uk-UA" sz="2800" dirty="0"/>
        </a:p>
      </dgm:t>
    </dgm:pt>
    <dgm:pt modelId="{5E6A2607-C4F8-4B34-A407-1721A14D6344}" type="parTrans" cxnId="{C9D45AE7-B28D-45AC-8C6E-8DA3A272CF0E}">
      <dgm:prSet/>
      <dgm:spPr/>
      <dgm:t>
        <a:bodyPr/>
        <a:lstStyle/>
        <a:p>
          <a:endParaRPr lang="uk-UA"/>
        </a:p>
      </dgm:t>
    </dgm:pt>
    <dgm:pt modelId="{E76867D4-3001-4FBE-9AA5-015E7B260A03}" type="sibTrans" cxnId="{C9D45AE7-B28D-45AC-8C6E-8DA3A272CF0E}">
      <dgm:prSet/>
      <dgm:spPr/>
      <dgm:t>
        <a:bodyPr/>
        <a:lstStyle/>
        <a:p>
          <a:endParaRPr lang="uk-UA"/>
        </a:p>
      </dgm:t>
    </dgm:pt>
    <dgm:pt modelId="{F2739A8D-C72F-4DDA-80A4-96D261F763CE}" type="pres">
      <dgm:prSet presAssocID="{90845DE6-E985-4BFA-B27F-5A2410B2D77B}" presName="diagram" presStyleCnt="0">
        <dgm:presLayoutVars>
          <dgm:dir/>
          <dgm:animLvl val="lvl"/>
          <dgm:resizeHandles val="exact"/>
        </dgm:presLayoutVars>
      </dgm:prSet>
      <dgm:spPr/>
    </dgm:pt>
    <dgm:pt modelId="{2CB40E99-E834-4848-941F-F9E69AAB0FB6}" type="pres">
      <dgm:prSet presAssocID="{6C75A4BF-9928-4B84-9731-E29F8BBCA9B0}" presName="compNode" presStyleCnt="0"/>
      <dgm:spPr/>
    </dgm:pt>
    <dgm:pt modelId="{C46758BB-41C5-4B1A-A9F2-A8CA05FFCD26}" type="pres">
      <dgm:prSet presAssocID="{6C75A4BF-9928-4B84-9731-E29F8BBCA9B0}" presName="childRect" presStyleLbl="bgAcc1" presStyleIdx="0" presStyleCnt="4" custScaleX="145545" custScaleY="79232">
        <dgm:presLayoutVars>
          <dgm:bulletEnabled val="1"/>
        </dgm:presLayoutVars>
      </dgm:prSet>
      <dgm:spPr/>
    </dgm:pt>
    <dgm:pt modelId="{BE1051EA-7827-43BC-9E4F-709A0251F22D}" type="pres">
      <dgm:prSet presAssocID="{6C75A4BF-9928-4B84-9731-E29F8BBCA9B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BA39DA9-2910-4B7D-B5A9-7DF828CCE0A8}" type="pres">
      <dgm:prSet presAssocID="{6C75A4BF-9928-4B84-9731-E29F8BBCA9B0}" presName="parentRect" presStyleLbl="alignNode1" presStyleIdx="0" presStyleCnt="4" custScaleX="145545" custScaleY="79232"/>
      <dgm:spPr/>
      <dgm:t>
        <a:bodyPr/>
        <a:lstStyle/>
        <a:p>
          <a:endParaRPr lang="uk-UA"/>
        </a:p>
      </dgm:t>
    </dgm:pt>
    <dgm:pt modelId="{291653D1-C081-4F90-9FBB-65342D29D8AD}" type="pres">
      <dgm:prSet presAssocID="{6C75A4BF-9928-4B84-9731-E29F8BBCA9B0}" presName="adorn" presStyleLbl="fgAccFollowNode1" presStyleIdx="0" presStyleCnt="4" custScaleX="140310" custScaleY="112813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17C7B2">
              <a:alpha val="90000"/>
            </a:srgbClr>
          </a:solidFill>
        </a:ln>
      </dgm:spPr>
    </dgm:pt>
    <dgm:pt modelId="{5E196A2C-F075-47ED-ACD6-38941DC3B00F}" type="pres">
      <dgm:prSet presAssocID="{E533FA83-3E5B-4F8B-AFC8-7D8C0BAFC203}" presName="sibTrans" presStyleLbl="sibTrans2D1" presStyleIdx="0" presStyleCnt="0"/>
      <dgm:spPr/>
    </dgm:pt>
    <dgm:pt modelId="{6DA5F357-D798-4FAB-840C-C7B9FB6606FE}" type="pres">
      <dgm:prSet presAssocID="{37F7A8D0-E01B-4DC8-AFF1-1933407EB6EE}" presName="compNode" presStyleCnt="0"/>
      <dgm:spPr/>
    </dgm:pt>
    <dgm:pt modelId="{7E290FC6-1B33-4F47-9259-8EA4D126E732}" type="pres">
      <dgm:prSet presAssocID="{37F7A8D0-E01B-4DC8-AFF1-1933407EB6EE}" presName="childRect" presStyleLbl="bgAcc1" presStyleIdx="1" presStyleCnt="4" custScaleX="145545" custScaleY="79232">
        <dgm:presLayoutVars>
          <dgm:bulletEnabled val="1"/>
        </dgm:presLayoutVars>
      </dgm:prSet>
      <dgm:spPr/>
    </dgm:pt>
    <dgm:pt modelId="{2BB1BF37-21D2-4888-A3D0-612A4A301249}" type="pres">
      <dgm:prSet presAssocID="{37F7A8D0-E01B-4DC8-AFF1-1933407EB6E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9221B85-A65D-44F3-B757-CEF4CC0267B0}" type="pres">
      <dgm:prSet presAssocID="{37F7A8D0-E01B-4DC8-AFF1-1933407EB6EE}" presName="parentRect" presStyleLbl="alignNode1" presStyleIdx="1" presStyleCnt="4" custScaleX="145545" custScaleY="79232"/>
      <dgm:spPr/>
      <dgm:t>
        <a:bodyPr/>
        <a:lstStyle/>
        <a:p>
          <a:endParaRPr lang="uk-UA"/>
        </a:p>
      </dgm:t>
    </dgm:pt>
    <dgm:pt modelId="{2C4BC220-F687-4901-BEAA-C7631A611B44}" type="pres">
      <dgm:prSet presAssocID="{37F7A8D0-E01B-4DC8-AFF1-1933407EB6EE}" presName="adorn" presStyleLbl="fgAccFollowNode1" presStyleIdx="1" presStyleCnt="4" custScaleX="140310" custScaleY="112813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17C7B2">
              <a:alpha val="90000"/>
            </a:srgbClr>
          </a:solidFill>
        </a:ln>
      </dgm:spPr>
    </dgm:pt>
    <dgm:pt modelId="{A563E3F8-1F48-4BDF-AFC4-E269BDCED27B}" type="pres">
      <dgm:prSet presAssocID="{AF9CEBDD-2805-43DA-B36E-C3A575AE51E6}" presName="sibTrans" presStyleLbl="sibTrans2D1" presStyleIdx="0" presStyleCnt="0"/>
      <dgm:spPr/>
    </dgm:pt>
    <dgm:pt modelId="{088D95F1-756D-4441-82F3-0B86D20916AE}" type="pres">
      <dgm:prSet presAssocID="{F380A0AD-4129-49CE-9802-52857FF9041E}" presName="compNode" presStyleCnt="0"/>
      <dgm:spPr/>
    </dgm:pt>
    <dgm:pt modelId="{E401C410-B7BB-49C9-A0FA-0E98B03F03FA}" type="pres">
      <dgm:prSet presAssocID="{F380A0AD-4129-49CE-9802-52857FF9041E}" presName="childRect" presStyleLbl="bgAcc1" presStyleIdx="2" presStyleCnt="4" custScaleX="145545" custScaleY="79232" custLinFactNeighborX="2623" custLinFactNeighborY="862">
        <dgm:presLayoutVars>
          <dgm:bulletEnabled val="1"/>
        </dgm:presLayoutVars>
      </dgm:prSet>
      <dgm:spPr/>
    </dgm:pt>
    <dgm:pt modelId="{3E32F0AF-F944-4BD3-AF13-402C0821B631}" type="pres">
      <dgm:prSet presAssocID="{F380A0AD-4129-49CE-9802-52857FF9041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7428B1E-19F1-4A38-956E-716B7847887E}" type="pres">
      <dgm:prSet presAssocID="{F380A0AD-4129-49CE-9802-52857FF9041E}" presName="parentRect" presStyleLbl="alignNode1" presStyleIdx="2" presStyleCnt="4" custScaleX="145545" custScaleY="79232"/>
      <dgm:spPr/>
      <dgm:t>
        <a:bodyPr/>
        <a:lstStyle/>
        <a:p>
          <a:endParaRPr lang="uk-UA"/>
        </a:p>
      </dgm:t>
    </dgm:pt>
    <dgm:pt modelId="{36C692CE-79E4-44D9-AE74-0F23CE67E308}" type="pres">
      <dgm:prSet presAssocID="{F380A0AD-4129-49CE-9802-52857FF9041E}" presName="adorn" presStyleLbl="fgAccFollowNode1" presStyleIdx="2" presStyleCnt="4" custScaleX="140310" custScaleY="112813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rgbClr val="17C7B2">
              <a:alpha val="90000"/>
            </a:srgbClr>
          </a:solidFill>
        </a:ln>
      </dgm:spPr>
    </dgm:pt>
    <dgm:pt modelId="{D0A22FAA-D86E-444E-A88A-7A6E639E10DA}" type="pres">
      <dgm:prSet presAssocID="{990901C3-13C0-4B33-B73C-DC287CD97E1A}" presName="sibTrans" presStyleLbl="sibTrans2D1" presStyleIdx="0" presStyleCnt="0"/>
      <dgm:spPr/>
    </dgm:pt>
    <dgm:pt modelId="{6362EEEF-73A7-4B7F-BDD9-9E2EBBF5CB7E}" type="pres">
      <dgm:prSet presAssocID="{E89A53B8-6936-44C3-BCB3-11DCB21FFD69}" presName="compNode" presStyleCnt="0"/>
      <dgm:spPr/>
    </dgm:pt>
    <dgm:pt modelId="{9EE4C81D-8458-44BC-8C8C-D42CF13DE958}" type="pres">
      <dgm:prSet presAssocID="{E89A53B8-6936-44C3-BCB3-11DCB21FFD69}" presName="childRect" presStyleLbl="bgAcc1" presStyleIdx="3" presStyleCnt="4" custScaleX="145545" custScaleY="7923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9027AD0-0CAA-4FAC-98E7-54EB66705478}" type="pres">
      <dgm:prSet presAssocID="{E89A53B8-6936-44C3-BCB3-11DCB21FFD69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C1961408-CF0C-409B-B93B-FEDD4DB3B307}" type="pres">
      <dgm:prSet presAssocID="{E89A53B8-6936-44C3-BCB3-11DCB21FFD69}" presName="parentRect" presStyleLbl="alignNode1" presStyleIdx="3" presStyleCnt="4" custScaleX="145545" custScaleY="79232"/>
      <dgm:spPr/>
    </dgm:pt>
    <dgm:pt modelId="{F22D3C5F-D61B-46CC-8373-D7E7D4495F9A}" type="pres">
      <dgm:prSet presAssocID="{E89A53B8-6936-44C3-BCB3-11DCB21FFD69}" presName="adorn" presStyleLbl="fgAccFollowNode1" presStyleIdx="3" presStyleCnt="4" custScaleX="140310" custScaleY="112813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solidFill>
            <a:srgbClr val="17C7B2">
              <a:alpha val="90000"/>
            </a:srgbClr>
          </a:solidFill>
        </a:ln>
      </dgm:spPr>
    </dgm:pt>
  </dgm:ptLst>
  <dgm:cxnLst>
    <dgm:cxn modelId="{E41CB985-E021-4919-8B0B-434106CC0A25}" type="presOf" srcId="{90845DE6-E985-4BFA-B27F-5A2410B2D77B}" destId="{F2739A8D-C72F-4DDA-80A4-96D261F763CE}" srcOrd="0" destOrd="0" presId="urn:microsoft.com/office/officeart/2005/8/layout/bList2"/>
    <dgm:cxn modelId="{095BEBBB-7683-447B-B312-272607FFE913}" srcId="{37F7A8D0-E01B-4DC8-AFF1-1933407EB6EE}" destId="{672B0E29-6CF3-429D-A26D-B257F00B7276}" srcOrd="0" destOrd="0" parTransId="{B5CAC2D3-1173-4C0D-94FC-91BF9A3CC91C}" sibTransId="{8198B1E3-A9D8-48D1-A0E5-544A9710A809}"/>
    <dgm:cxn modelId="{C02A3AA7-C1BC-4A71-A0D5-A8654270BD7A}" type="presOf" srcId="{672B0E29-6CF3-429D-A26D-B257F00B7276}" destId="{7E290FC6-1B33-4F47-9259-8EA4D126E732}" srcOrd="0" destOrd="0" presId="urn:microsoft.com/office/officeart/2005/8/layout/bList2"/>
    <dgm:cxn modelId="{58C2398D-24AC-4084-8CC7-8B1F21F2CD54}" srcId="{90845DE6-E985-4BFA-B27F-5A2410B2D77B}" destId="{E89A53B8-6936-44C3-BCB3-11DCB21FFD69}" srcOrd="3" destOrd="0" parTransId="{A61415D4-79ED-4DF1-8381-63A13EED525B}" sibTransId="{B0455BD8-AAA1-40E5-892E-DEB620EC1FEA}"/>
    <dgm:cxn modelId="{431D919F-70D5-4301-9F87-99A17716E990}" type="presOf" srcId="{E89A53B8-6936-44C3-BCB3-11DCB21FFD69}" destId="{C1961408-CF0C-409B-B93B-FEDD4DB3B307}" srcOrd="1" destOrd="0" presId="urn:microsoft.com/office/officeart/2005/8/layout/bList2"/>
    <dgm:cxn modelId="{FC27FCE7-1EEA-4960-A11C-54A74270FA4C}" type="presOf" srcId="{01063572-F4AB-486E-92D4-575A0725AEBE}" destId="{C46758BB-41C5-4B1A-A9F2-A8CA05FFCD26}" srcOrd="0" destOrd="0" presId="urn:microsoft.com/office/officeart/2005/8/layout/bList2"/>
    <dgm:cxn modelId="{37D7ACDA-0A90-42B8-AA64-1C496A35C584}" srcId="{F380A0AD-4129-49CE-9802-52857FF9041E}" destId="{A3B744BC-1EE9-4750-AF8A-3CAF707A6349}" srcOrd="0" destOrd="0" parTransId="{D7CA8626-9416-46AC-BC87-1BA59B24E61B}" sibTransId="{EAFCA991-1C7F-4757-9489-537739A2A8AF}"/>
    <dgm:cxn modelId="{42BFB447-AAFC-499E-BEA9-8F3A1D72A17C}" srcId="{90845DE6-E985-4BFA-B27F-5A2410B2D77B}" destId="{6C75A4BF-9928-4B84-9731-E29F8BBCA9B0}" srcOrd="0" destOrd="0" parTransId="{36294835-6D11-4ACB-82F2-91CD8FFF7FBA}" sibTransId="{E533FA83-3E5B-4F8B-AFC8-7D8C0BAFC203}"/>
    <dgm:cxn modelId="{66E10DB3-74F0-42A2-8350-6EE48CC060B0}" type="presOf" srcId="{990901C3-13C0-4B33-B73C-DC287CD97E1A}" destId="{D0A22FAA-D86E-444E-A88A-7A6E639E10DA}" srcOrd="0" destOrd="0" presId="urn:microsoft.com/office/officeart/2005/8/layout/bList2"/>
    <dgm:cxn modelId="{326A0609-F496-4916-A898-B56C42B53734}" type="presOf" srcId="{A3B744BC-1EE9-4750-AF8A-3CAF707A6349}" destId="{E401C410-B7BB-49C9-A0FA-0E98B03F03FA}" srcOrd="0" destOrd="0" presId="urn:microsoft.com/office/officeart/2005/8/layout/bList2"/>
    <dgm:cxn modelId="{4B083444-82CB-4D90-BF79-7B3F0FC33E38}" srcId="{90845DE6-E985-4BFA-B27F-5A2410B2D77B}" destId="{37F7A8D0-E01B-4DC8-AFF1-1933407EB6EE}" srcOrd="1" destOrd="0" parTransId="{99731C7D-D554-4AC8-A3B3-71AFC0C0B469}" sibTransId="{AF9CEBDD-2805-43DA-B36E-C3A575AE51E6}"/>
    <dgm:cxn modelId="{14E6EA78-90AA-452E-BC3D-9A2BC01B3F08}" type="presOf" srcId="{F380A0AD-4129-49CE-9802-52857FF9041E}" destId="{3E32F0AF-F944-4BD3-AF13-402C0821B631}" srcOrd="0" destOrd="0" presId="urn:microsoft.com/office/officeart/2005/8/layout/bList2"/>
    <dgm:cxn modelId="{1DC72701-AD3D-454D-91E8-6A698935DFDA}" type="presOf" srcId="{43782A21-0A7B-404A-9531-8461DCBBB150}" destId="{9EE4C81D-8458-44BC-8C8C-D42CF13DE958}" srcOrd="0" destOrd="0" presId="urn:microsoft.com/office/officeart/2005/8/layout/bList2"/>
    <dgm:cxn modelId="{EA53E81B-5857-4E78-9E2E-496CEFAF2FB2}" srcId="{90845DE6-E985-4BFA-B27F-5A2410B2D77B}" destId="{F380A0AD-4129-49CE-9802-52857FF9041E}" srcOrd="2" destOrd="0" parTransId="{351833C2-3C51-4684-B5A4-B13C8DA96B26}" sibTransId="{990901C3-13C0-4B33-B73C-DC287CD97E1A}"/>
    <dgm:cxn modelId="{5674C219-4D79-4985-B900-315E966A3CA5}" type="presOf" srcId="{6C75A4BF-9928-4B84-9731-E29F8BBCA9B0}" destId="{FBA39DA9-2910-4B7D-B5A9-7DF828CCE0A8}" srcOrd="1" destOrd="0" presId="urn:microsoft.com/office/officeart/2005/8/layout/bList2"/>
    <dgm:cxn modelId="{89BFBFA0-1CAC-4ADC-920C-6E26A59F8138}" type="presOf" srcId="{37F7A8D0-E01B-4DC8-AFF1-1933407EB6EE}" destId="{E9221B85-A65D-44F3-B757-CEF4CC0267B0}" srcOrd="1" destOrd="0" presId="urn:microsoft.com/office/officeart/2005/8/layout/bList2"/>
    <dgm:cxn modelId="{D6F50328-434F-49DE-BAB1-512F232F9948}" type="presOf" srcId="{E89A53B8-6936-44C3-BCB3-11DCB21FFD69}" destId="{79027AD0-0CAA-4FAC-98E7-54EB66705478}" srcOrd="0" destOrd="0" presId="urn:microsoft.com/office/officeart/2005/8/layout/bList2"/>
    <dgm:cxn modelId="{F735B7E1-23C9-4A9E-87D0-62EB1C41765F}" srcId="{6C75A4BF-9928-4B84-9731-E29F8BBCA9B0}" destId="{01063572-F4AB-486E-92D4-575A0725AEBE}" srcOrd="0" destOrd="0" parTransId="{309A2A47-2C98-4E02-AF78-B4DEC3EB7896}" sibTransId="{2050C828-C150-4737-8109-BB6C1D9D3747}"/>
    <dgm:cxn modelId="{C7D38D97-4D5A-4DC0-9914-A942A7EA7E5F}" type="presOf" srcId="{E533FA83-3E5B-4F8B-AFC8-7D8C0BAFC203}" destId="{5E196A2C-F075-47ED-ACD6-38941DC3B00F}" srcOrd="0" destOrd="0" presId="urn:microsoft.com/office/officeart/2005/8/layout/bList2"/>
    <dgm:cxn modelId="{03309583-7765-49FA-BB55-EB867AAF58C8}" type="presOf" srcId="{37F7A8D0-E01B-4DC8-AFF1-1933407EB6EE}" destId="{2BB1BF37-21D2-4888-A3D0-612A4A301249}" srcOrd="0" destOrd="0" presId="urn:microsoft.com/office/officeart/2005/8/layout/bList2"/>
    <dgm:cxn modelId="{903E8BF0-8785-4196-90B8-9F055075AB18}" type="presOf" srcId="{AF9CEBDD-2805-43DA-B36E-C3A575AE51E6}" destId="{A563E3F8-1F48-4BDF-AFC4-E269BDCED27B}" srcOrd="0" destOrd="0" presId="urn:microsoft.com/office/officeart/2005/8/layout/bList2"/>
    <dgm:cxn modelId="{C9D45AE7-B28D-45AC-8C6E-8DA3A272CF0E}" srcId="{E89A53B8-6936-44C3-BCB3-11DCB21FFD69}" destId="{43782A21-0A7B-404A-9531-8461DCBBB150}" srcOrd="0" destOrd="0" parTransId="{5E6A2607-C4F8-4B34-A407-1721A14D6344}" sibTransId="{E76867D4-3001-4FBE-9AA5-015E7B260A03}"/>
    <dgm:cxn modelId="{1FB3D6CC-E0C0-467C-B7A2-5818A8D9D799}" type="presOf" srcId="{6C75A4BF-9928-4B84-9731-E29F8BBCA9B0}" destId="{BE1051EA-7827-43BC-9E4F-709A0251F22D}" srcOrd="0" destOrd="0" presId="urn:microsoft.com/office/officeart/2005/8/layout/bList2"/>
    <dgm:cxn modelId="{F7C6C289-D47E-4883-894D-B33BE3D9638F}" type="presOf" srcId="{F380A0AD-4129-49CE-9802-52857FF9041E}" destId="{97428B1E-19F1-4A38-956E-716B7847887E}" srcOrd="1" destOrd="0" presId="urn:microsoft.com/office/officeart/2005/8/layout/bList2"/>
    <dgm:cxn modelId="{A9245E85-1C3A-4D44-9DDE-4308A75519EA}" type="presParOf" srcId="{F2739A8D-C72F-4DDA-80A4-96D261F763CE}" destId="{2CB40E99-E834-4848-941F-F9E69AAB0FB6}" srcOrd="0" destOrd="0" presId="urn:microsoft.com/office/officeart/2005/8/layout/bList2"/>
    <dgm:cxn modelId="{70392770-5832-48F0-AF64-75635D77567D}" type="presParOf" srcId="{2CB40E99-E834-4848-941F-F9E69AAB0FB6}" destId="{C46758BB-41C5-4B1A-A9F2-A8CA05FFCD26}" srcOrd="0" destOrd="0" presId="urn:microsoft.com/office/officeart/2005/8/layout/bList2"/>
    <dgm:cxn modelId="{B5309C21-CB28-4E5A-A5FD-82C328BEE51A}" type="presParOf" srcId="{2CB40E99-E834-4848-941F-F9E69AAB0FB6}" destId="{BE1051EA-7827-43BC-9E4F-709A0251F22D}" srcOrd="1" destOrd="0" presId="urn:microsoft.com/office/officeart/2005/8/layout/bList2"/>
    <dgm:cxn modelId="{C717310E-1789-4E1C-A57A-E47D465363EC}" type="presParOf" srcId="{2CB40E99-E834-4848-941F-F9E69AAB0FB6}" destId="{FBA39DA9-2910-4B7D-B5A9-7DF828CCE0A8}" srcOrd="2" destOrd="0" presId="urn:microsoft.com/office/officeart/2005/8/layout/bList2"/>
    <dgm:cxn modelId="{D1545934-FD1C-4760-9A56-F29CE03CEFE7}" type="presParOf" srcId="{2CB40E99-E834-4848-941F-F9E69AAB0FB6}" destId="{291653D1-C081-4F90-9FBB-65342D29D8AD}" srcOrd="3" destOrd="0" presId="urn:microsoft.com/office/officeart/2005/8/layout/bList2"/>
    <dgm:cxn modelId="{EBB6A4AE-BB16-4153-9C58-8C4ADD030E3E}" type="presParOf" srcId="{F2739A8D-C72F-4DDA-80A4-96D261F763CE}" destId="{5E196A2C-F075-47ED-ACD6-38941DC3B00F}" srcOrd="1" destOrd="0" presId="urn:microsoft.com/office/officeart/2005/8/layout/bList2"/>
    <dgm:cxn modelId="{ECCD347B-F4F6-4B1A-AE44-B1611EA54358}" type="presParOf" srcId="{F2739A8D-C72F-4DDA-80A4-96D261F763CE}" destId="{6DA5F357-D798-4FAB-840C-C7B9FB6606FE}" srcOrd="2" destOrd="0" presId="urn:microsoft.com/office/officeart/2005/8/layout/bList2"/>
    <dgm:cxn modelId="{B67006D9-7416-4BBE-99C6-D3FD11780B34}" type="presParOf" srcId="{6DA5F357-D798-4FAB-840C-C7B9FB6606FE}" destId="{7E290FC6-1B33-4F47-9259-8EA4D126E732}" srcOrd="0" destOrd="0" presId="urn:microsoft.com/office/officeart/2005/8/layout/bList2"/>
    <dgm:cxn modelId="{5DC6A81C-34D6-4EFD-9CF6-E61F8E0F108D}" type="presParOf" srcId="{6DA5F357-D798-4FAB-840C-C7B9FB6606FE}" destId="{2BB1BF37-21D2-4888-A3D0-612A4A301249}" srcOrd="1" destOrd="0" presId="urn:microsoft.com/office/officeart/2005/8/layout/bList2"/>
    <dgm:cxn modelId="{04AC10C0-2ECC-4DD0-92E9-1763EF549E21}" type="presParOf" srcId="{6DA5F357-D798-4FAB-840C-C7B9FB6606FE}" destId="{E9221B85-A65D-44F3-B757-CEF4CC0267B0}" srcOrd="2" destOrd="0" presId="urn:microsoft.com/office/officeart/2005/8/layout/bList2"/>
    <dgm:cxn modelId="{2CE455C4-E07A-426D-897C-1473756E973F}" type="presParOf" srcId="{6DA5F357-D798-4FAB-840C-C7B9FB6606FE}" destId="{2C4BC220-F687-4901-BEAA-C7631A611B44}" srcOrd="3" destOrd="0" presId="urn:microsoft.com/office/officeart/2005/8/layout/bList2"/>
    <dgm:cxn modelId="{F4185B39-1193-4BDB-9128-B416D3E89F3A}" type="presParOf" srcId="{F2739A8D-C72F-4DDA-80A4-96D261F763CE}" destId="{A563E3F8-1F48-4BDF-AFC4-E269BDCED27B}" srcOrd="3" destOrd="0" presId="urn:microsoft.com/office/officeart/2005/8/layout/bList2"/>
    <dgm:cxn modelId="{36FEE1C8-98DF-422D-B71D-0727CA9DB7C9}" type="presParOf" srcId="{F2739A8D-C72F-4DDA-80A4-96D261F763CE}" destId="{088D95F1-756D-4441-82F3-0B86D20916AE}" srcOrd="4" destOrd="0" presId="urn:microsoft.com/office/officeart/2005/8/layout/bList2"/>
    <dgm:cxn modelId="{C19850B5-FEF8-4FF8-97F3-3C5109860741}" type="presParOf" srcId="{088D95F1-756D-4441-82F3-0B86D20916AE}" destId="{E401C410-B7BB-49C9-A0FA-0E98B03F03FA}" srcOrd="0" destOrd="0" presId="urn:microsoft.com/office/officeart/2005/8/layout/bList2"/>
    <dgm:cxn modelId="{151878CB-0B71-403C-BFFA-EACE72CCFDD2}" type="presParOf" srcId="{088D95F1-756D-4441-82F3-0B86D20916AE}" destId="{3E32F0AF-F944-4BD3-AF13-402C0821B631}" srcOrd="1" destOrd="0" presId="urn:microsoft.com/office/officeart/2005/8/layout/bList2"/>
    <dgm:cxn modelId="{CD0C069F-3C03-48C6-8770-71DB9B4B1B21}" type="presParOf" srcId="{088D95F1-756D-4441-82F3-0B86D20916AE}" destId="{97428B1E-19F1-4A38-956E-716B7847887E}" srcOrd="2" destOrd="0" presId="urn:microsoft.com/office/officeart/2005/8/layout/bList2"/>
    <dgm:cxn modelId="{6534589A-3E4F-4039-B1E9-3BC6F21D3EC5}" type="presParOf" srcId="{088D95F1-756D-4441-82F3-0B86D20916AE}" destId="{36C692CE-79E4-44D9-AE74-0F23CE67E308}" srcOrd="3" destOrd="0" presId="urn:microsoft.com/office/officeart/2005/8/layout/bList2"/>
    <dgm:cxn modelId="{556DFC8A-178F-403F-BF69-1857BF34CEAA}" type="presParOf" srcId="{F2739A8D-C72F-4DDA-80A4-96D261F763CE}" destId="{D0A22FAA-D86E-444E-A88A-7A6E639E10DA}" srcOrd="5" destOrd="0" presId="urn:microsoft.com/office/officeart/2005/8/layout/bList2"/>
    <dgm:cxn modelId="{87586FA1-6229-49C8-8E01-39B773B83C09}" type="presParOf" srcId="{F2739A8D-C72F-4DDA-80A4-96D261F763CE}" destId="{6362EEEF-73A7-4B7F-BDD9-9E2EBBF5CB7E}" srcOrd="6" destOrd="0" presId="urn:microsoft.com/office/officeart/2005/8/layout/bList2"/>
    <dgm:cxn modelId="{1AA67170-A3FC-4154-9D8F-59BE8DF5C165}" type="presParOf" srcId="{6362EEEF-73A7-4B7F-BDD9-9E2EBBF5CB7E}" destId="{9EE4C81D-8458-44BC-8C8C-D42CF13DE958}" srcOrd="0" destOrd="0" presId="urn:microsoft.com/office/officeart/2005/8/layout/bList2"/>
    <dgm:cxn modelId="{4DD554BB-DFAA-4CAA-B84F-15A0940F1418}" type="presParOf" srcId="{6362EEEF-73A7-4B7F-BDD9-9E2EBBF5CB7E}" destId="{79027AD0-0CAA-4FAC-98E7-54EB66705478}" srcOrd="1" destOrd="0" presId="urn:microsoft.com/office/officeart/2005/8/layout/bList2"/>
    <dgm:cxn modelId="{86DAF22E-9C86-4873-874A-742A392AD2EE}" type="presParOf" srcId="{6362EEEF-73A7-4B7F-BDD9-9E2EBBF5CB7E}" destId="{C1961408-CF0C-409B-B93B-FEDD4DB3B307}" srcOrd="2" destOrd="0" presId="urn:microsoft.com/office/officeart/2005/8/layout/bList2"/>
    <dgm:cxn modelId="{8B02910F-8EAE-4D6A-A8EB-D7E34B56E7ED}" type="presParOf" srcId="{6362EEEF-73A7-4B7F-BDD9-9E2EBBF5CB7E}" destId="{F22D3C5F-D61B-46CC-8373-D7E7D4495F9A}" srcOrd="3" destOrd="0" presId="urn:microsoft.com/office/officeart/2005/8/layout/bList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95669EE-FD4E-4AF0-BFDD-047CE86A367C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4545DF20-778A-435E-9A1E-B42B2E48715B}">
      <dgm:prSet phldrT="[Текст]" custT="1"/>
      <dgm:spPr>
        <a:solidFill>
          <a:srgbClr val="108A7B"/>
        </a:solidFill>
      </dgm:spPr>
      <dgm:t>
        <a:bodyPr/>
        <a:lstStyle/>
        <a:p>
          <a:r>
            <a:rPr lang="uk-UA" sz="2800" dirty="0" smtClean="0"/>
            <a:t>Основні індикатори</a:t>
          </a:r>
          <a:endParaRPr lang="uk-UA" sz="2800" dirty="0"/>
        </a:p>
      </dgm:t>
    </dgm:pt>
    <dgm:pt modelId="{4600BFB2-1436-48DD-A735-D844FED2C269}" type="parTrans" cxnId="{183B8C51-6B6C-455A-A72C-DADB4CC2FD92}">
      <dgm:prSet/>
      <dgm:spPr/>
      <dgm:t>
        <a:bodyPr/>
        <a:lstStyle/>
        <a:p>
          <a:endParaRPr lang="uk-UA"/>
        </a:p>
      </dgm:t>
    </dgm:pt>
    <dgm:pt modelId="{F52E4919-9A2D-46AF-8C8E-C6D42015BCCB}" type="sibTrans" cxnId="{183B8C51-6B6C-455A-A72C-DADB4CC2FD92}">
      <dgm:prSet/>
      <dgm:spPr/>
      <dgm:t>
        <a:bodyPr/>
        <a:lstStyle/>
        <a:p>
          <a:endParaRPr lang="uk-UA"/>
        </a:p>
      </dgm:t>
    </dgm:pt>
    <dgm:pt modelId="{73CAAC95-7A2B-4239-A025-440633119B80}">
      <dgm:prSet phldrT="[Текст]" custT="1"/>
      <dgm:spPr>
        <a:solidFill>
          <a:srgbClr val="17C7B2">
            <a:alpha val="90000"/>
          </a:srgbClr>
        </a:solidFill>
      </dgm:spPr>
      <dgm:t>
        <a:bodyPr/>
        <a:lstStyle/>
        <a:p>
          <a:r>
            <a:rPr lang="uk-UA" sz="1800" dirty="0" smtClean="0"/>
            <a:t>Покупки</a:t>
          </a:r>
          <a:endParaRPr lang="uk-UA" sz="1800" dirty="0"/>
        </a:p>
      </dgm:t>
    </dgm:pt>
    <dgm:pt modelId="{1F3CDB3F-E163-41B9-BCBB-F18F15DF7E21}" type="parTrans" cxnId="{EE8C8339-2B00-48A1-B0B9-244F38582275}">
      <dgm:prSet/>
      <dgm:spPr/>
      <dgm:t>
        <a:bodyPr/>
        <a:lstStyle/>
        <a:p>
          <a:endParaRPr lang="uk-UA"/>
        </a:p>
      </dgm:t>
    </dgm:pt>
    <dgm:pt modelId="{E49B83FC-6507-48A1-8B11-D77AAA39BAF6}" type="sibTrans" cxnId="{EE8C8339-2B00-48A1-B0B9-244F38582275}">
      <dgm:prSet/>
      <dgm:spPr/>
      <dgm:t>
        <a:bodyPr/>
        <a:lstStyle/>
        <a:p>
          <a:endParaRPr lang="uk-UA"/>
        </a:p>
      </dgm:t>
    </dgm:pt>
    <dgm:pt modelId="{F96D68B7-0660-4894-B0DD-F8A6FACC08A0}">
      <dgm:prSet phldrT="[Текст]" custT="1"/>
      <dgm:spPr>
        <a:solidFill>
          <a:srgbClr val="17C7B2">
            <a:alpha val="90000"/>
          </a:srgbClr>
        </a:solidFill>
      </dgm:spPr>
      <dgm:t>
        <a:bodyPr/>
        <a:lstStyle/>
        <a:p>
          <a:r>
            <a:rPr lang="uk-UA" sz="1800" dirty="0" smtClean="0"/>
            <a:t>Українська продукція на ринку</a:t>
          </a:r>
          <a:endParaRPr lang="uk-UA" sz="1800" dirty="0"/>
        </a:p>
      </dgm:t>
    </dgm:pt>
    <dgm:pt modelId="{93C201B7-989D-4685-B5FB-4606A5703C41}" type="parTrans" cxnId="{32F8B741-5C87-4987-84AC-67527A84192F}">
      <dgm:prSet/>
      <dgm:spPr/>
      <dgm:t>
        <a:bodyPr/>
        <a:lstStyle/>
        <a:p>
          <a:endParaRPr lang="uk-UA"/>
        </a:p>
      </dgm:t>
    </dgm:pt>
    <dgm:pt modelId="{5ABA5040-0B7D-4719-9ED3-75BF48F3A281}" type="sibTrans" cxnId="{32F8B741-5C87-4987-84AC-67527A84192F}">
      <dgm:prSet/>
      <dgm:spPr/>
      <dgm:t>
        <a:bodyPr/>
        <a:lstStyle/>
        <a:p>
          <a:endParaRPr lang="uk-UA"/>
        </a:p>
      </dgm:t>
    </dgm:pt>
    <dgm:pt modelId="{5E1C6F08-FB79-40F6-9A17-224152FA20EC}">
      <dgm:prSet phldrT="[Текст]" custT="1"/>
      <dgm:spPr>
        <a:solidFill>
          <a:srgbClr val="108A7B"/>
        </a:solidFill>
      </dgm:spPr>
      <dgm:t>
        <a:bodyPr/>
        <a:lstStyle/>
        <a:p>
          <a:r>
            <a:rPr lang="uk-UA" sz="2800" dirty="0" smtClean="0"/>
            <a:t>Оцінка додатку</a:t>
          </a:r>
          <a:endParaRPr lang="uk-UA" sz="2800" dirty="0"/>
        </a:p>
      </dgm:t>
    </dgm:pt>
    <dgm:pt modelId="{24476719-BC39-4DDC-B19C-EC0CE3B87EE9}" type="parTrans" cxnId="{EFC32261-067B-47A0-A091-003D4B23AA46}">
      <dgm:prSet/>
      <dgm:spPr/>
      <dgm:t>
        <a:bodyPr/>
        <a:lstStyle/>
        <a:p>
          <a:endParaRPr lang="uk-UA"/>
        </a:p>
      </dgm:t>
    </dgm:pt>
    <dgm:pt modelId="{722FC924-83B0-4AC7-B5BC-4CCF69DFF709}" type="sibTrans" cxnId="{EFC32261-067B-47A0-A091-003D4B23AA46}">
      <dgm:prSet/>
      <dgm:spPr/>
      <dgm:t>
        <a:bodyPr/>
        <a:lstStyle/>
        <a:p>
          <a:endParaRPr lang="uk-UA"/>
        </a:p>
      </dgm:t>
    </dgm:pt>
    <dgm:pt modelId="{D4D9F43F-49E2-4423-8C45-B7FF0B183D77}">
      <dgm:prSet phldrT="[Текст]" custT="1"/>
      <dgm:spPr>
        <a:solidFill>
          <a:srgbClr val="17C7B2">
            <a:alpha val="90000"/>
          </a:srgbClr>
        </a:solidFill>
      </dgm:spPr>
      <dgm:t>
        <a:bodyPr/>
        <a:lstStyle/>
        <a:p>
          <a:r>
            <a:rPr lang="uk-UA" sz="1800" dirty="0" smtClean="0"/>
            <a:t>Кількість користувачів</a:t>
          </a:r>
          <a:endParaRPr lang="uk-UA" sz="1800" dirty="0"/>
        </a:p>
      </dgm:t>
    </dgm:pt>
    <dgm:pt modelId="{114C3DAB-A57C-47D1-B82E-CA299AED8295}" type="parTrans" cxnId="{8136C2BF-8ADF-4E63-A583-FAC4A381C180}">
      <dgm:prSet/>
      <dgm:spPr/>
      <dgm:t>
        <a:bodyPr/>
        <a:lstStyle/>
        <a:p>
          <a:endParaRPr lang="uk-UA"/>
        </a:p>
      </dgm:t>
    </dgm:pt>
    <dgm:pt modelId="{31B65D81-9D94-42A3-825A-CA40188FB533}" type="sibTrans" cxnId="{8136C2BF-8ADF-4E63-A583-FAC4A381C180}">
      <dgm:prSet/>
      <dgm:spPr/>
      <dgm:t>
        <a:bodyPr/>
        <a:lstStyle/>
        <a:p>
          <a:endParaRPr lang="uk-UA"/>
        </a:p>
      </dgm:t>
    </dgm:pt>
    <dgm:pt modelId="{107BA6C2-F2CC-4B06-8080-EE9B53E5FDE0}">
      <dgm:prSet phldrT="[Текст]" custT="1"/>
      <dgm:spPr>
        <a:solidFill>
          <a:srgbClr val="17C7B2">
            <a:alpha val="90000"/>
          </a:srgbClr>
        </a:solidFill>
      </dgm:spPr>
      <dgm:t>
        <a:bodyPr/>
        <a:lstStyle/>
        <a:p>
          <a:r>
            <a:rPr lang="uk-UA" sz="1800" dirty="0" smtClean="0"/>
            <a:t>Варіація запитів</a:t>
          </a:r>
          <a:endParaRPr lang="uk-UA" sz="1800" dirty="0"/>
        </a:p>
      </dgm:t>
    </dgm:pt>
    <dgm:pt modelId="{D777DE1B-C44E-4A9C-A4C4-6A467C2D753F}" type="parTrans" cxnId="{F8537F03-780E-481B-BC7D-B104B952EDC7}">
      <dgm:prSet/>
      <dgm:spPr/>
      <dgm:t>
        <a:bodyPr/>
        <a:lstStyle/>
        <a:p>
          <a:endParaRPr lang="uk-UA"/>
        </a:p>
      </dgm:t>
    </dgm:pt>
    <dgm:pt modelId="{9F50FE8A-B227-4331-8FBE-70EA77F8F262}" type="sibTrans" cxnId="{F8537F03-780E-481B-BC7D-B104B952EDC7}">
      <dgm:prSet/>
      <dgm:spPr/>
      <dgm:t>
        <a:bodyPr/>
        <a:lstStyle/>
        <a:p>
          <a:endParaRPr lang="uk-UA"/>
        </a:p>
      </dgm:t>
    </dgm:pt>
    <dgm:pt modelId="{ED57DFD8-40D5-48A6-A049-ABCC7EB7E3E2}">
      <dgm:prSet phldrT="[Текст]" custT="1"/>
      <dgm:spPr>
        <a:solidFill>
          <a:srgbClr val="17C7B2">
            <a:alpha val="90000"/>
          </a:srgbClr>
        </a:solidFill>
      </dgm:spPr>
      <dgm:t>
        <a:bodyPr/>
        <a:lstStyle/>
        <a:p>
          <a:r>
            <a:rPr lang="uk-UA" sz="1800" dirty="0" smtClean="0"/>
            <a:t>Ознайомленість з українськими товарами та контентом</a:t>
          </a:r>
        </a:p>
      </dgm:t>
    </dgm:pt>
    <dgm:pt modelId="{807AA93D-574E-4C57-98F5-220CE4E2051E}" type="parTrans" cxnId="{01B01AA4-FF48-49FC-9A4F-5EE9210C15E4}">
      <dgm:prSet/>
      <dgm:spPr/>
      <dgm:t>
        <a:bodyPr/>
        <a:lstStyle/>
        <a:p>
          <a:endParaRPr lang="uk-UA"/>
        </a:p>
      </dgm:t>
    </dgm:pt>
    <dgm:pt modelId="{D23DF76A-AA02-40A3-BF6E-F869F47AFC15}" type="sibTrans" cxnId="{01B01AA4-FF48-49FC-9A4F-5EE9210C15E4}">
      <dgm:prSet/>
      <dgm:spPr/>
      <dgm:t>
        <a:bodyPr/>
        <a:lstStyle/>
        <a:p>
          <a:endParaRPr lang="uk-UA"/>
        </a:p>
      </dgm:t>
    </dgm:pt>
    <dgm:pt modelId="{E118EA3E-3C5D-4149-8935-727C45968E99}">
      <dgm:prSet phldrT="[Текст]" custT="1"/>
      <dgm:spPr>
        <a:solidFill>
          <a:srgbClr val="17C7B2">
            <a:alpha val="90000"/>
          </a:srgbClr>
        </a:solidFill>
      </dgm:spPr>
      <dgm:t>
        <a:bodyPr/>
        <a:lstStyle/>
        <a:p>
          <a:r>
            <a:rPr lang="uk-UA" sz="1800" dirty="0" smtClean="0"/>
            <a:t>Оцінка додатку користувачами</a:t>
          </a:r>
          <a:endParaRPr lang="uk-UA" sz="1800" dirty="0"/>
        </a:p>
      </dgm:t>
    </dgm:pt>
    <dgm:pt modelId="{D1CECBD0-BBE9-44E9-8487-5BB93F907F3D}" type="parTrans" cxnId="{0230D15A-093C-4CF4-827A-D3F41389B163}">
      <dgm:prSet/>
      <dgm:spPr/>
      <dgm:t>
        <a:bodyPr/>
        <a:lstStyle/>
        <a:p>
          <a:endParaRPr lang="uk-UA"/>
        </a:p>
      </dgm:t>
    </dgm:pt>
    <dgm:pt modelId="{53F572F5-219C-4AD9-9C4C-8E80EF625A15}" type="sibTrans" cxnId="{0230D15A-093C-4CF4-827A-D3F41389B163}">
      <dgm:prSet/>
      <dgm:spPr/>
      <dgm:t>
        <a:bodyPr/>
        <a:lstStyle/>
        <a:p>
          <a:endParaRPr lang="uk-UA"/>
        </a:p>
      </dgm:t>
    </dgm:pt>
    <dgm:pt modelId="{22F6EB4E-1C53-4D60-A3D2-F135E80A3135}">
      <dgm:prSet phldrT="[Текст]" custT="1"/>
      <dgm:spPr>
        <a:solidFill>
          <a:srgbClr val="17C7B2">
            <a:alpha val="90000"/>
          </a:srgbClr>
        </a:solidFill>
      </dgm:spPr>
      <dgm:t>
        <a:bodyPr/>
        <a:lstStyle/>
        <a:p>
          <a:r>
            <a:rPr lang="uk-UA" sz="1800" dirty="0" smtClean="0"/>
            <a:t>Студентські ініціативи за підтримки університетів</a:t>
          </a:r>
          <a:endParaRPr lang="uk-UA" sz="1800" dirty="0"/>
        </a:p>
      </dgm:t>
    </dgm:pt>
    <dgm:pt modelId="{D553D9A9-C1B8-40DD-A424-F574CBA02C6C}" type="parTrans" cxnId="{9FCE67F0-202E-4965-8C5C-E33CDA8A45D6}">
      <dgm:prSet/>
      <dgm:spPr/>
    </dgm:pt>
    <dgm:pt modelId="{7A7B4CE0-1863-4167-BCD9-6D834273458D}" type="sibTrans" cxnId="{9FCE67F0-202E-4965-8C5C-E33CDA8A45D6}">
      <dgm:prSet/>
      <dgm:spPr/>
    </dgm:pt>
    <dgm:pt modelId="{62E5E465-419C-4F5D-96C7-20B2E7CAD9FD}" type="pres">
      <dgm:prSet presAssocID="{D95669EE-FD4E-4AF0-BFDD-047CE86A367C}" presName="list" presStyleCnt="0">
        <dgm:presLayoutVars>
          <dgm:dir/>
          <dgm:animLvl val="lvl"/>
        </dgm:presLayoutVars>
      </dgm:prSet>
      <dgm:spPr/>
    </dgm:pt>
    <dgm:pt modelId="{F9DD2FB3-D7B8-486B-8C1C-83C3DBBFD7DE}" type="pres">
      <dgm:prSet presAssocID="{4545DF20-778A-435E-9A1E-B42B2E48715B}" presName="posSpace" presStyleCnt="0"/>
      <dgm:spPr/>
    </dgm:pt>
    <dgm:pt modelId="{09134383-65F6-4847-9EB5-D0DDAE7E5E5E}" type="pres">
      <dgm:prSet presAssocID="{4545DF20-778A-435E-9A1E-B42B2E48715B}" presName="vertFlow" presStyleCnt="0"/>
      <dgm:spPr/>
    </dgm:pt>
    <dgm:pt modelId="{79480D1C-F290-481D-B011-D3BA482E618C}" type="pres">
      <dgm:prSet presAssocID="{4545DF20-778A-435E-9A1E-B42B2E48715B}" presName="topSpace" presStyleCnt="0"/>
      <dgm:spPr/>
    </dgm:pt>
    <dgm:pt modelId="{62E2009C-E1F0-4871-9032-B7EF35C74DA4}" type="pres">
      <dgm:prSet presAssocID="{4545DF20-778A-435E-9A1E-B42B2E48715B}" presName="firstComp" presStyleCnt="0"/>
      <dgm:spPr/>
    </dgm:pt>
    <dgm:pt modelId="{7BB31C54-F796-41FC-8661-DFD7407579BB}" type="pres">
      <dgm:prSet presAssocID="{4545DF20-778A-435E-9A1E-B42B2E48715B}" presName="firstChild" presStyleLbl="bgAccFollowNode1" presStyleIdx="0" presStyleCnt="7" custScaleX="149271" custScaleY="38539" custLinFactNeighborX="21099" custLinFactNeighborY="40627"/>
      <dgm:spPr/>
      <dgm:t>
        <a:bodyPr/>
        <a:lstStyle/>
        <a:p>
          <a:endParaRPr lang="uk-UA"/>
        </a:p>
      </dgm:t>
    </dgm:pt>
    <dgm:pt modelId="{97039A10-723C-4114-BF45-A06FD67AD4A6}" type="pres">
      <dgm:prSet presAssocID="{4545DF20-778A-435E-9A1E-B42B2E48715B}" presName="firstChildTx" presStyleLbl="bg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5CCFE28-B8B0-4294-8477-DCEFFC7EA6C9}" type="pres">
      <dgm:prSet presAssocID="{F96D68B7-0660-4894-B0DD-F8A6FACC08A0}" presName="comp" presStyleCnt="0"/>
      <dgm:spPr/>
    </dgm:pt>
    <dgm:pt modelId="{F70DE72C-7EEC-4E4E-BFB9-B43417F655D2}" type="pres">
      <dgm:prSet presAssocID="{F96D68B7-0660-4894-B0DD-F8A6FACC08A0}" presName="child" presStyleLbl="bgAccFollowNode1" presStyleIdx="1" presStyleCnt="7" custScaleX="149271" custScaleY="45363" custLinFactNeighborX="21099" custLinFactNeighborY="40627"/>
      <dgm:spPr/>
      <dgm:t>
        <a:bodyPr/>
        <a:lstStyle/>
        <a:p>
          <a:endParaRPr lang="uk-UA"/>
        </a:p>
      </dgm:t>
    </dgm:pt>
    <dgm:pt modelId="{4AA23E11-2129-4597-A752-DAC799DB41CB}" type="pres">
      <dgm:prSet presAssocID="{F96D68B7-0660-4894-B0DD-F8A6FACC08A0}" presName="childTx" presStyleLbl="bgAccFollowNode1" presStyleIdx="1" presStyleCnt="7">
        <dgm:presLayoutVars>
          <dgm:bulletEnabled val="1"/>
        </dgm:presLayoutVars>
      </dgm:prSet>
      <dgm:spPr/>
    </dgm:pt>
    <dgm:pt modelId="{C50569A5-A11A-4F36-A24B-AD614798F23A}" type="pres">
      <dgm:prSet presAssocID="{22F6EB4E-1C53-4D60-A3D2-F135E80A3135}" presName="comp" presStyleCnt="0"/>
      <dgm:spPr/>
    </dgm:pt>
    <dgm:pt modelId="{BE92D67F-CF7F-475A-98F3-089BD679BC2D}" type="pres">
      <dgm:prSet presAssocID="{22F6EB4E-1C53-4D60-A3D2-F135E80A3135}" presName="child" presStyleLbl="bgAccFollowNode1" presStyleIdx="2" presStyleCnt="7" custScaleX="149271" custScaleY="46830" custLinFactNeighborX="21099" custLinFactNeighborY="40627"/>
      <dgm:spPr/>
      <dgm:t>
        <a:bodyPr/>
        <a:lstStyle/>
        <a:p>
          <a:endParaRPr lang="uk-UA"/>
        </a:p>
      </dgm:t>
    </dgm:pt>
    <dgm:pt modelId="{B1DFA2A3-A9DE-4110-A565-1E29F16CEEC8}" type="pres">
      <dgm:prSet presAssocID="{22F6EB4E-1C53-4D60-A3D2-F135E80A3135}" presName="childTx" presStyleLbl="bg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7D7CAC2-B9AD-4D2A-A069-D31497E0AE78}" type="pres">
      <dgm:prSet presAssocID="{ED57DFD8-40D5-48A6-A049-ABCC7EB7E3E2}" presName="comp" presStyleCnt="0"/>
      <dgm:spPr/>
    </dgm:pt>
    <dgm:pt modelId="{987E4A59-F3F2-4E92-A5C5-EA10D22C8ACD}" type="pres">
      <dgm:prSet presAssocID="{ED57DFD8-40D5-48A6-A049-ABCC7EB7E3E2}" presName="child" presStyleLbl="bgAccFollowNode1" presStyleIdx="3" presStyleCnt="7" custScaleX="149271" custLinFactNeighborX="21099" custLinFactNeighborY="40627"/>
      <dgm:spPr/>
      <dgm:t>
        <a:bodyPr/>
        <a:lstStyle/>
        <a:p>
          <a:endParaRPr lang="uk-UA"/>
        </a:p>
      </dgm:t>
    </dgm:pt>
    <dgm:pt modelId="{5276398D-5660-4F5F-9501-A5D40315BD5F}" type="pres">
      <dgm:prSet presAssocID="{ED57DFD8-40D5-48A6-A049-ABCC7EB7E3E2}" presName="childTx" presStyleLbl="bg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7A6F927-2603-4D21-BF63-0CE57F0A5B36}" type="pres">
      <dgm:prSet presAssocID="{4545DF20-778A-435E-9A1E-B42B2E48715B}" presName="negSpace" presStyleCnt="0"/>
      <dgm:spPr/>
    </dgm:pt>
    <dgm:pt modelId="{09A65A34-290B-44F5-A938-6D234FB30B44}" type="pres">
      <dgm:prSet presAssocID="{4545DF20-778A-435E-9A1E-B42B2E48715B}" presName="circle" presStyleLbl="node1" presStyleIdx="0" presStyleCnt="2" custScaleX="205763" custScaleY="164451" custLinFactNeighborX="-29914" custLinFactNeighborY="-90055"/>
      <dgm:spPr/>
      <dgm:t>
        <a:bodyPr/>
        <a:lstStyle/>
        <a:p>
          <a:endParaRPr lang="uk-UA"/>
        </a:p>
      </dgm:t>
    </dgm:pt>
    <dgm:pt modelId="{CC771C2C-AF5B-469A-BE3D-B06A0843701E}" type="pres">
      <dgm:prSet presAssocID="{F52E4919-9A2D-46AF-8C8E-C6D42015BCCB}" presName="transSpace" presStyleCnt="0"/>
      <dgm:spPr/>
    </dgm:pt>
    <dgm:pt modelId="{C4281FB7-10EB-44CD-BC59-B435071A2B09}" type="pres">
      <dgm:prSet presAssocID="{5E1C6F08-FB79-40F6-9A17-224152FA20EC}" presName="posSpace" presStyleCnt="0"/>
      <dgm:spPr/>
    </dgm:pt>
    <dgm:pt modelId="{47147853-BD76-4C7A-B5A6-5442F35A4B8E}" type="pres">
      <dgm:prSet presAssocID="{5E1C6F08-FB79-40F6-9A17-224152FA20EC}" presName="vertFlow" presStyleCnt="0"/>
      <dgm:spPr/>
    </dgm:pt>
    <dgm:pt modelId="{B6DADFEA-D0A6-4200-88DF-3EADF0BCB013}" type="pres">
      <dgm:prSet presAssocID="{5E1C6F08-FB79-40F6-9A17-224152FA20EC}" presName="topSpace" presStyleCnt="0"/>
      <dgm:spPr/>
    </dgm:pt>
    <dgm:pt modelId="{E1605F56-C085-4F86-90FC-3B8FA3BDE742}" type="pres">
      <dgm:prSet presAssocID="{5E1C6F08-FB79-40F6-9A17-224152FA20EC}" presName="firstComp" presStyleCnt="0"/>
      <dgm:spPr/>
    </dgm:pt>
    <dgm:pt modelId="{516D28E0-C819-43C3-8DA3-CE2A2F860CDD}" type="pres">
      <dgm:prSet presAssocID="{5E1C6F08-FB79-40F6-9A17-224152FA20EC}" presName="firstChild" presStyleLbl="bgAccFollowNode1" presStyleIdx="4" presStyleCnt="7" custScaleX="149271" custScaleY="46042" custLinFactNeighborX="-54584" custLinFactNeighborY="42203"/>
      <dgm:spPr/>
    </dgm:pt>
    <dgm:pt modelId="{6E1CFCAA-250F-4363-B35C-CB4B3563B591}" type="pres">
      <dgm:prSet presAssocID="{5E1C6F08-FB79-40F6-9A17-224152FA20EC}" presName="firstChildTx" presStyleLbl="bgAccFollowNode1" presStyleIdx="4" presStyleCnt="7">
        <dgm:presLayoutVars>
          <dgm:bulletEnabled val="1"/>
        </dgm:presLayoutVars>
      </dgm:prSet>
      <dgm:spPr/>
    </dgm:pt>
    <dgm:pt modelId="{7396A7FF-091A-4901-9931-B913F31ABE8C}" type="pres">
      <dgm:prSet presAssocID="{107BA6C2-F2CC-4B06-8080-EE9B53E5FDE0}" presName="comp" presStyleCnt="0"/>
      <dgm:spPr/>
    </dgm:pt>
    <dgm:pt modelId="{45822BF4-F879-40CB-82AB-5493DAB6EF4C}" type="pres">
      <dgm:prSet presAssocID="{107BA6C2-F2CC-4B06-8080-EE9B53E5FDE0}" presName="child" presStyleLbl="bgAccFollowNode1" presStyleIdx="5" presStyleCnt="7" custScaleX="149271" custScaleY="32999" custLinFactNeighborX="-54584" custLinFactNeighborY="42203"/>
      <dgm:spPr/>
    </dgm:pt>
    <dgm:pt modelId="{91E7100C-AB81-4A44-9263-DDD1FB5E0533}" type="pres">
      <dgm:prSet presAssocID="{107BA6C2-F2CC-4B06-8080-EE9B53E5FDE0}" presName="childTx" presStyleLbl="bgAccFollowNode1" presStyleIdx="5" presStyleCnt="7">
        <dgm:presLayoutVars>
          <dgm:bulletEnabled val="1"/>
        </dgm:presLayoutVars>
      </dgm:prSet>
      <dgm:spPr/>
    </dgm:pt>
    <dgm:pt modelId="{EDD33EAD-2447-4A31-81B3-52C8DF0A1D6B}" type="pres">
      <dgm:prSet presAssocID="{E118EA3E-3C5D-4149-8935-727C45968E99}" presName="comp" presStyleCnt="0"/>
      <dgm:spPr/>
    </dgm:pt>
    <dgm:pt modelId="{FC142180-6D6D-4AEB-87F4-BB9FBBC5C23E}" type="pres">
      <dgm:prSet presAssocID="{E118EA3E-3C5D-4149-8935-727C45968E99}" presName="child" presStyleLbl="bgAccFollowNode1" presStyleIdx="6" presStyleCnt="7" custScaleX="149271" custScaleY="37526" custLinFactNeighborX="-54584" custLinFactNeighborY="42203"/>
      <dgm:spPr/>
      <dgm:t>
        <a:bodyPr/>
        <a:lstStyle/>
        <a:p>
          <a:endParaRPr lang="uk-UA"/>
        </a:p>
      </dgm:t>
    </dgm:pt>
    <dgm:pt modelId="{C017E5BD-61B8-4576-B3E3-662FCCE619C5}" type="pres">
      <dgm:prSet presAssocID="{E118EA3E-3C5D-4149-8935-727C45968E99}" presName="childTx" presStyleLbl="bgAccFollowNode1" presStyleIdx="6" presStyleCnt="7">
        <dgm:presLayoutVars>
          <dgm:bulletEnabled val="1"/>
        </dgm:presLayoutVars>
      </dgm:prSet>
      <dgm:spPr/>
    </dgm:pt>
    <dgm:pt modelId="{B911D40B-1151-4C57-9A2C-CD02044F5BB7}" type="pres">
      <dgm:prSet presAssocID="{5E1C6F08-FB79-40F6-9A17-224152FA20EC}" presName="negSpace" presStyleCnt="0"/>
      <dgm:spPr/>
    </dgm:pt>
    <dgm:pt modelId="{D33CFEFD-B297-4252-A2CE-D70F6F27669C}" type="pres">
      <dgm:prSet presAssocID="{5E1C6F08-FB79-40F6-9A17-224152FA20EC}" presName="circle" presStyleLbl="node1" presStyleIdx="1" presStyleCnt="2" custScaleX="205763" custScaleY="164451" custLinFactNeighborX="-98280" custLinFactNeighborY="-90055"/>
      <dgm:spPr/>
    </dgm:pt>
  </dgm:ptLst>
  <dgm:cxnLst>
    <dgm:cxn modelId="{183B8C51-6B6C-455A-A72C-DADB4CC2FD92}" srcId="{D95669EE-FD4E-4AF0-BFDD-047CE86A367C}" destId="{4545DF20-778A-435E-9A1E-B42B2E48715B}" srcOrd="0" destOrd="0" parTransId="{4600BFB2-1436-48DD-A735-D844FED2C269}" sibTransId="{F52E4919-9A2D-46AF-8C8E-C6D42015BCCB}"/>
    <dgm:cxn modelId="{EFC32261-067B-47A0-A091-003D4B23AA46}" srcId="{D95669EE-FD4E-4AF0-BFDD-047CE86A367C}" destId="{5E1C6F08-FB79-40F6-9A17-224152FA20EC}" srcOrd="1" destOrd="0" parTransId="{24476719-BC39-4DDC-B19C-EC0CE3B87EE9}" sibTransId="{722FC924-83B0-4AC7-B5BC-4CCF69DFF709}"/>
    <dgm:cxn modelId="{0605A3AA-7946-4E57-A185-BFC5E8C83B08}" type="presOf" srcId="{22F6EB4E-1C53-4D60-A3D2-F135E80A3135}" destId="{BE92D67F-CF7F-475A-98F3-089BD679BC2D}" srcOrd="0" destOrd="0" presId="urn:microsoft.com/office/officeart/2005/8/layout/hList9"/>
    <dgm:cxn modelId="{B1DE5F5F-2BD9-4AC6-9C1F-6CEB2CA78B24}" type="presOf" srcId="{F96D68B7-0660-4894-B0DD-F8A6FACC08A0}" destId="{4AA23E11-2129-4597-A752-DAC799DB41CB}" srcOrd="1" destOrd="0" presId="urn:microsoft.com/office/officeart/2005/8/layout/hList9"/>
    <dgm:cxn modelId="{16F6DCA4-7085-40FC-92FC-F89ED057BC50}" type="presOf" srcId="{E118EA3E-3C5D-4149-8935-727C45968E99}" destId="{FC142180-6D6D-4AEB-87F4-BB9FBBC5C23E}" srcOrd="0" destOrd="0" presId="urn:microsoft.com/office/officeart/2005/8/layout/hList9"/>
    <dgm:cxn modelId="{32F8B741-5C87-4987-84AC-67527A84192F}" srcId="{4545DF20-778A-435E-9A1E-B42B2E48715B}" destId="{F96D68B7-0660-4894-B0DD-F8A6FACC08A0}" srcOrd="1" destOrd="0" parTransId="{93C201B7-989D-4685-B5FB-4606A5703C41}" sibTransId="{5ABA5040-0B7D-4719-9ED3-75BF48F3A281}"/>
    <dgm:cxn modelId="{D621151D-9ED7-40DB-AA5D-58A734AB3BF2}" type="presOf" srcId="{73CAAC95-7A2B-4239-A025-440633119B80}" destId="{7BB31C54-F796-41FC-8661-DFD7407579BB}" srcOrd="0" destOrd="0" presId="urn:microsoft.com/office/officeart/2005/8/layout/hList9"/>
    <dgm:cxn modelId="{3104BBD8-0624-40A6-855F-726973E6040F}" type="presOf" srcId="{E118EA3E-3C5D-4149-8935-727C45968E99}" destId="{C017E5BD-61B8-4576-B3E3-662FCCE619C5}" srcOrd="1" destOrd="0" presId="urn:microsoft.com/office/officeart/2005/8/layout/hList9"/>
    <dgm:cxn modelId="{4481D762-DC33-4241-9391-74ECB1622FD9}" type="presOf" srcId="{5E1C6F08-FB79-40F6-9A17-224152FA20EC}" destId="{D33CFEFD-B297-4252-A2CE-D70F6F27669C}" srcOrd="0" destOrd="0" presId="urn:microsoft.com/office/officeart/2005/8/layout/hList9"/>
    <dgm:cxn modelId="{0230D15A-093C-4CF4-827A-D3F41389B163}" srcId="{5E1C6F08-FB79-40F6-9A17-224152FA20EC}" destId="{E118EA3E-3C5D-4149-8935-727C45968E99}" srcOrd="2" destOrd="0" parTransId="{D1CECBD0-BBE9-44E9-8487-5BB93F907F3D}" sibTransId="{53F572F5-219C-4AD9-9C4C-8E80EF625A15}"/>
    <dgm:cxn modelId="{01B01AA4-FF48-49FC-9A4F-5EE9210C15E4}" srcId="{4545DF20-778A-435E-9A1E-B42B2E48715B}" destId="{ED57DFD8-40D5-48A6-A049-ABCC7EB7E3E2}" srcOrd="3" destOrd="0" parTransId="{807AA93D-574E-4C57-98F5-220CE4E2051E}" sibTransId="{D23DF76A-AA02-40A3-BF6E-F869F47AFC15}"/>
    <dgm:cxn modelId="{24A12C7C-4903-4DF2-B097-A2F137BEFC63}" type="presOf" srcId="{73CAAC95-7A2B-4239-A025-440633119B80}" destId="{97039A10-723C-4114-BF45-A06FD67AD4A6}" srcOrd="1" destOrd="0" presId="urn:microsoft.com/office/officeart/2005/8/layout/hList9"/>
    <dgm:cxn modelId="{9D701488-6D84-43C5-B754-EF294EAA50AF}" type="presOf" srcId="{D95669EE-FD4E-4AF0-BFDD-047CE86A367C}" destId="{62E5E465-419C-4F5D-96C7-20B2E7CAD9FD}" srcOrd="0" destOrd="0" presId="urn:microsoft.com/office/officeart/2005/8/layout/hList9"/>
    <dgm:cxn modelId="{A1E69D6B-B9B0-4306-8274-4E4983A791D6}" type="presOf" srcId="{D4D9F43F-49E2-4423-8C45-B7FF0B183D77}" destId="{516D28E0-C819-43C3-8DA3-CE2A2F860CDD}" srcOrd="0" destOrd="0" presId="urn:microsoft.com/office/officeart/2005/8/layout/hList9"/>
    <dgm:cxn modelId="{015E5001-80FC-469B-84A0-444E443C7530}" type="presOf" srcId="{107BA6C2-F2CC-4B06-8080-EE9B53E5FDE0}" destId="{45822BF4-F879-40CB-82AB-5493DAB6EF4C}" srcOrd="0" destOrd="0" presId="urn:microsoft.com/office/officeart/2005/8/layout/hList9"/>
    <dgm:cxn modelId="{9D237571-726D-4D65-93C4-FA00728E97E5}" type="presOf" srcId="{107BA6C2-F2CC-4B06-8080-EE9B53E5FDE0}" destId="{91E7100C-AB81-4A44-9263-DDD1FB5E0533}" srcOrd="1" destOrd="0" presId="urn:microsoft.com/office/officeart/2005/8/layout/hList9"/>
    <dgm:cxn modelId="{C1B61965-5536-45BA-AA84-B08D6D65C6AE}" type="presOf" srcId="{22F6EB4E-1C53-4D60-A3D2-F135E80A3135}" destId="{B1DFA2A3-A9DE-4110-A565-1E29F16CEEC8}" srcOrd="1" destOrd="0" presId="urn:microsoft.com/office/officeart/2005/8/layout/hList9"/>
    <dgm:cxn modelId="{62871C2A-C851-4BE4-9A05-3B78D85E640B}" type="presOf" srcId="{4545DF20-778A-435E-9A1E-B42B2E48715B}" destId="{09A65A34-290B-44F5-A938-6D234FB30B44}" srcOrd="0" destOrd="0" presId="urn:microsoft.com/office/officeart/2005/8/layout/hList9"/>
    <dgm:cxn modelId="{EE8C8339-2B00-48A1-B0B9-244F38582275}" srcId="{4545DF20-778A-435E-9A1E-B42B2E48715B}" destId="{73CAAC95-7A2B-4239-A025-440633119B80}" srcOrd="0" destOrd="0" parTransId="{1F3CDB3F-E163-41B9-BCBB-F18F15DF7E21}" sibTransId="{E49B83FC-6507-48A1-8B11-D77AAA39BAF6}"/>
    <dgm:cxn modelId="{9AC03902-8CE6-4788-A6C8-0CB1664AD256}" type="presOf" srcId="{D4D9F43F-49E2-4423-8C45-B7FF0B183D77}" destId="{6E1CFCAA-250F-4363-B35C-CB4B3563B591}" srcOrd="1" destOrd="0" presId="urn:microsoft.com/office/officeart/2005/8/layout/hList9"/>
    <dgm:cxn modelId="{302BF725-FAA2-4A56-B8EB-9BE40B8638E8}" type="presOf" srcId="{F96D68B7-0660-4894-B0DD-F8A6FACC08A0}" destId="{F70DE72C-7EEC-4E4E-BFB9-B43417F655D2}" srcOrd="0" destOrd="0" presId="urn:microsoft.com/office/officeart/2005/8/layout/hList9"/>
    <dgm:cxn modelId="{87F1304C-661A-4517-B23B-4D5A966D0A58}" type="presOf" srcId="{ED57DFD8-40D5-48A6-A049-ABCC7EB7E3E2}" destId="{987E4A59-F3F2-4E92-A5C5-EA10D22C8ACD}" srcOrd="0" destOrd="0" presId="urn:microsoft.com/office/officeart/2005/8/layout/hList9"/>
    <dgm:cxn modelId="{F8537F03-780E-481B-BC7D-B104B952EDC7}" srcId="{5E1C6F08-FB79-40F6-9A17-224152FA20EC}" destId="{107BA6C2-F2CC-4B06-8080-EE9B53E5FDE0}" srcOrd="1" destOrd="0" parTransId="{D777DE1B-C44E-4A9C-A4C4-6A467C2D753F}" sibTransId="{9F50FE8A-B227-4331-8FBE-70EA77F8F262}"/>
    <dgm:cxn modelId="{74485DA8-F2C4-40D2-B39B-AAA9D5154BFC}" type="presOf" srcId="{ED57DFD8-40D5-48A6-A049-ABCC7EB7E3E2}" destId="{5276398D-5660-4F5F-9501-A5D40315BD5F}" srcOrd="1" destOrd="0" presId="urn:microsoft.com/office/officeart/2005/8/layout/hList9"/>
    <dgm:cxn modelId="{8136C2BF-8ADF-4E63-A583-FAC4A381C180}" srcId="{5E1C6F08-FB79-40F6-9A17-224152FA20EC}" destId="{D4D9F43F-49E2-4423-8C45-B7FF0B183D77}" srcOrd="0" destOrd="0" parTransId="{114C3DAB-A57C-47D1-B82E-CA299AED8295}" sibTransId="{31B65D81-9D94-42A3-825A-CA40188FB533}"/>
    <dgm:cxn modelId="{9FCE67F0-202E-4965-8C5C-E33CDA8A45D6}" srcId="{4545DF20-778A-435E-9A1E-B42B2E48715B}" destId="{22F6EB4E-1C53-4D60-A3D2-F135E80A3135}" srcOrd="2" destOrd="0" parTransId="{D553D9A9-C1B8-40DD-A424-F574CBA02C6C}" sibTransId="{7A7B4CE0-1863-4167-BCD9-6D834273458D}"/>
    <dgm:cxn modelId="{74AA0C43-B35A-4C98-A112-12111FA96BD3}" type="presParOf" srcId="{62E5E465-419C-4F5D-96C7-20B2E7CAD9FD}" destId="{F9DD2FB3-D7B8-486B-8C1C-83C3DBBFD7DE}" srcOrd="0" destOrd="0" presId="urn:microsoft.com/office/officeart/2005/8/layout/hList9"/>
    <dgm:cxn modelId="{7BFFF8E2-F2DB-459C-A2A2-DA251824DE67}" type="presParOf" srcId="{62E5E465-419C-4F5D-96C7-20B2E7CAD9FD}" destId="{09134383-65F6-4847-9EB5-D0DDAE7E5E5E}" srcOrd="1" destOrd="0" presId="urn:microsoft.com/office/officeart/2005/8/layout/hList9"/>
    <dgm:cxn modelId="{817096AB-0265-4F84-BCDA-BDC38290732A}" type="presParOf" srcId="{09134383-65F6-4847-9EB5-D0DDAE7E5E5E}" destId="{79480D1C-F290-481D-B011-D3BA482E618C}" srcOrd="0" destOrd="0" presId="urn:microsoft.com/office/officeart/2005/8/layout/hList9"/>
    <dgm:cxn modelId="{4509E301-4D78-447B-B52F-82CD8F7CFA00}" type="presParOf" srcId="{09134383-65F6-4847-9EB5-D0DDAE7E5E5E}" destId="{62E2009C-E1F0-4871-9032-B7EF35C74DA4}" srcOrd="1" destOrd="0" presId="urn:microsoft.com/office/officeart/2005/8/layout/hList9"/>
    <dgm:cxn modelId="{0DE22D0E-9FF1-4CB5-A564-1562E032AA9A}" type="presParOf" srcId="{62E2009C-E1F0-4871-9032-B7EF35C74DA4}" destId="{7BB31C54-F796-41FC-8661-DFD7407579BB}" srcOrd="0" destOrd="0" presId="urn:microsoft.com/office/officeart/2005/8/layout/hList9"/>
    <dgm:cxn modelId="{E8E4E2A4-92F0-4DED-9825-23DBEF6D96BE}" type="presParOf" srcId="{62E2009C-E1F0-4871-9032-B7EF35C74DA4}" destId="{97039A10-723C-4114-BF45-A06FD67AD4A6}" srcOrd="1" destOrd="0" presId="urn:microsoft.com/office/officeart/2005/8/layout/hList9"/>
    <dgm:cxn modelId="{753AC572-4FB3-4943-AF30-6C9B4688244C}" type="presParOf" srcId="{09134383-65F6-4847-9EB5-D0DDAE7E5E5E}" destId="{95CCFE28-B8B0-4294-8477-DCEFFC7EA6C9}" srcOrd="2" destOrd="0" presId="urn:microsoft.com/office/officeart/2005/8/layout/hList9"/>
    <dgm:cxn modelId="{E2618867-59A0-4484-BEDE-7C433DDFE8AD}" type="presParOf" srcId="{95CCFE28-B8B0-4294-8477-DCEFFC7EA6C9}" destId="{F70DE72C-7EEC-4E4E-BFB9-B43417F655D2}" srcOrd="0" destOrd="0" presId="urn:microsoft.com/office/officeart/2005/8/layout/hList9"/>
    <dgm:cxn modelId="{AEB39F83-2916-4AA5-817E-1351AE98F454}" type="presParOf" srcId="{95CCFE28-B8B0-4294-8477-DCEFFC7EA6C9}" destId="{4AA23E11-2129-4597-A752-DAC799DB41CB}" srcOrd="1" destOrd="0" presId="urn:microsoft.com/office/officeart/2005/8/layout/hList9"/>
    <dgm:cxn modelId="{D96CE203-635C-460B-9BF3-B50A099A85AA}" type="presParOf" srcId="{09134383-65F6-4847-9EB5-D0DDAE7E5E5E}" destId="{C50569A5-A11A-4F36-A24B-AD614798F23A}" srcOrd="3" destOrd="0" presId="urn:microsoft.com/office/officeart/2005/8/layout/hList9"/>
    <dgm:cxn modelId="{9F00F663-8720-4619-8173-A3D009FB28B4}" type="presParOf" srcId="{C50569A5-A11A-4F36-A24B-AD614798F23A}" destId="{BE92D67F-CF7F-475A-98F3-089BD679BC2D}" srcOrd="0" destOrd="0" presId="urn:microsoft.com/office/officeart/2005/8/layout/hList9"/>
    <dgm:cxn modelId="{50E95E5D-C40F-4218-BBD1-18040D362ABD}" type="presParOf" srcId="{C50569A5-A11A-4F36-A24B-AD614798F23A}" destId="{B1DFA2A3-A9DE-4110-A565-1E29F16CEEC8}" srcOrd="1" destOrd="0" presId="urn:microsoft.com/office/officeart/2005/8/layout/hList9"/>
    <dgm:cxn modelId="{6489AFF2-F3B7-45E4-9A69-915229C53AFA}" type="presParOf" srcId="{09134383-65F6-4847-9EB5-D0DDAE7E5E5E}" destId="{07D7CAC2-B9AD-4D2A-A069-D31497E0AE78}" srcOrd="4" destOrd="0" presId="urn:microsoft.com/office/officeart/2005/8/layout/hList9"/>
    <dgm:cxn modelId="{3ABECF4E-8669-4040-8983-B186379DB458}" type="presParOf" srcId="{07D7CAC2-B9AD-4D2A-A069-D31497E0AE78}" destId="{987E4A59-F3F2-4E92-A5C5-EA10D22C8ACD}" srcOrd="0" destOrd="0" presId="urn:microsoft.com/office/officeart/2005/8/layout/hList9"/>
    <dgm:cxn modelId="{51B8856E-7EE0-4092-9CFD-D8923B2900F4}" type="presParOf" srcId="{07D7CAC2-B9AD-4D2A-A069-D31497E0AE78}" destId="{5276398D-5660-4F5F-9501-A5D40315BD5F}" srcOrd="1" destOrd="0" presId="urn:microsoft.com/office/officeart/2005/8/layout/hList9"/>
    <dgm:cxn modelId="{E3B89471-9429-473C-89DA-BD19B61CBF6C}" type="presParOf" srcId="{62E5E465-419C-4F5D-96C7-20B2E7CAD9FD}" destId="{D7A6F927-2603-4D21-BF63-0CE57F0A5B36}" srcOrd="2" destOrd="0" presId="urn:microsoft.com/office/officeart/2005/8/layout/hList9"/>
    <dgm:cxn modelId="{6482E333-08E1-411C-87EE-01B296DC3860}" type="presParOf" srcId="{62E5E465-419C-4F5D-96C7-20B2E7CAD9FD}" destId="{09A65A34-290B-44F5-A938-6D234FB30B44}" srcOrd="3" destOrd="0" presId="urn:microsoft.com/office/officeart/2005/8/layout/hList9"/>
    <dgm:cxn modelId="{9D2BD4E3-882E-4B68-A37D-D3B946CB86FD}" type="presParOf" srcId="{62E5E465-419C-4F5D-96C7-20B2E7CAD9FD}" destId="{CC771C2C-AF5B-469A-BE3D-B06A0843701E}" srcOrd="4" destOrd="0" presId="urn:microsoft.com/office/officeart/2005/8/layout/hList9"/>
    <dgm:cxn modelId="{497A2169-2F93-477F-B16A-FA6533F26853}" type="presParOf" srcId="{62E5E465-419C-4F5D-96C7-20B2E7CAD9FD}" destId="{C4281FB7-10EB-44CD-BC59-B435071A2B09}" srcOrd="5" destOrd="0" presId="urn:microsoft.com/office/officeart/2005/8/layout/hList9"/>
    <dgm:cxn modelId="{B2884DB2-4EF1-4850-80BE-8135A8629165}" type="presParOf" srcId="{62E5E465-419C-4F5D-96C7-20B2E7CAD9FD}" destId="{47147853-BD76-4C7A-B5A6-5442F35A4B8E}" srcOrd="6" destOrd="0" presId="urn:microsoft.com/office/officeart/2005/8/layout/hList9"/>
    <dgm:cxn modelId="{365F6386-5836-4A09-9F81-A7F5A8B7DE2D}" type="presParOf" srcId="{47147853-BD76-4C7A-B5A6-5442F35A4B8E}" destId="{B6DADFEA-D0A6-4200-88DF-3EADF0BCB013}" srcOrd="0" destOrd="0" presId="urn:microsoft.com/office/officeart/2005/8/layout/hList9"/>
    <dgm:cxn modelId="{F17F757C-36E0-4050-B444-99FA6A7C9331}" type="presParOf" srcId="{47147853-BD76-4C7A-B5A6-5442F35A4B8E}" destId="{E1605F56-C085-4F86-90FC-3B8FA3BDE742}" srcOrd="1" destOrd="0" presId="urn:microsoft.com/office/officeart/2005/8/layout/hList9"/>
    <dgm:cxn modelId="{8D3AB5C4-28A0-4B0D-A044-AFABB8C87029}" type="presParOf" srcId="{E1605F56-C085-4F86-90FC-3B8FA3BDE742}" destId="{516D28E0-C819-43C3-8DA3-CE2A2F860CDD}" srcOrd="0" destOrd="0" presId="urn:microsoft.com/office/officeart/2005/8/layout/hList9"/>
    <dgm:cxn modelId="{E16CA05E-3A73-4A7A-97A3-F5DA1E5D34D5}" type="presParOf" srcId="{E1605F56-C085-4F86-90FC-3B8FA3BDE742}" destId="{6E1CFCAA-250F-4363-B35C-CB4B3563B591}" srcOrd="1" destOrd="0" presId="urn:microsoft.com/office/officeart/2005/8/layout/hList9"/>
    <dgm:cxn modelId="{7C5689EB-0D08-464E-98CC-5BA1D656BCB2}" type="presParOf" srcId="{47147853-BD76-4C7A-B5A6-5442F35A4B8E}" destId="{7396A7FF-091A-4901-9931-B913F31ABE8C}" srcOrd="2" destOrd="0" presId="urn:microsoft.com/office/officeart/2005/8/layout/hList9"/>
    <dgm:cxn modelId="{56BE87E5-2E59-4698-AF80-86E7F83B2EC9}" type="presParOf" srcId="{7396A7FF-091A-4901-9931-B913F31ABE8C}" destId="{45822BF4-F879-40CB-82AB-5493DAB6EF4C}" srcOrd="0" destOrd="0" presId="urn:microsoft.com/office/officeart/2005/8/layout/hList9"/>
    <dgm:cxn modelId="{83A528F1-6F81-478E-9205-AF26D43700B4}" type="presParOf" srcId="{7396A7FF-091A-4901-9931-B913F31ABE8C}" destId="{91E7100C-AB81-4A44-9263-DDD1FB5E0533}" srcOrd="1" destOrd="0" presId="urn:microsoft.com/office/officeart/2005/8/layout/hList9"/>
    <dgm:cxn modelId="{FEC44936-57CA-4021-B0F0-F6C3375AEAAD}" type="presParOf" srcId="{47147853-BD76-4C7A-B5A6-5442F35A4B8E}" destId="{EDD33EAD-2447-4A31-81B3-52C8DF0A1D6B}" srcOrd="3" destOrd="0" presId="urn:microsoft.com/office/officeart/2005/8/layout/hList9"/>
    <dgm:cxn modelId="{AEFBBC58-44DF-4C4A-8E13-15927655539C}" type="presParOf" srcId="{EDD33EAD-2447-4A31-81B3-52C8DF0A1D6B}" destId="{FC142180-6D6D-4AEB-87F4-BB9FBBC5C23E}" srcOrd="0" destOrd="0" presId="urn:microsoft.com/office/officeart/2005/8/layout/hList9"/>
    <dgm:cxn modelId="{46F170B6-604A-48BA-BFA0-321AE241CD5E}" type="presParOf" srcId="{EDD33EAD-2447-4A31-81B3-52C8DF0A1D6B}" destId="{C017E5BD-61B8-4576-B3E3-662FCCE619C5}" srcOrd="1" destOrd="0" presId="urn:microsoft.com/office/officeart/2005/8/layout/hList9"/>
    <dgm:cxn modelId="{BC477A1C-D3D2-4F45-8D39-9ACC88BF95DB}" type="presParOf" srcId="{62E5E465-419C-4F5D-96C7-20B2E7CAD9FD}" destId="{B911D40B-1151-4C57-9A2C-CD02044F5BB7}" srcOrd="7" destOrd="0" presId="urn:microsoft.com/office/officeart/2005/8/layout/hList9"/>
    <dgm:cxn modelId="{3744B71C-A0D5-46CB-ADBF-F7A1976217A5}" type="presParOf" srcId="{62E5E465-419C-4F5D-96C7-20B2E7CAD9FD}" destId="{D33CFEFD-B297-4252-A2CE-D70F6F27669C}" srcOrd="8" destOrd="0" presId="urn:microsoft.com/office/officeart/2005/8/layout/hList9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A7C-ACD7-4947-86B7-9DDA95958C0C}" type="datetimeFigureOut">
              <a:rPr lang="uk-UA" smtClean="0"/>
              <a:t>31.10.2016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FC735-F1A7-4A89-A484-B5AF994A2FC9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A7C-ACD7-4947-86B7-9DDA95958C0C}" type="datetimeFigureOut">
              <a:rPr lang="uk-UA" smtClean="0"/>
              <a:t>31.10.2016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FC735-F1A7-4A89-A484-B5AF994A2FC9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A7C-ACD7-4947-86B7-9DDA95958C0C}" type="datetimeFigureOut">
              <a:rPr lang="uk-UA" smtClean="0"/>
              <a:t>31.10.2016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FC735-F1A7-4A89-A484-B5AF994A2FC9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A7C-ACD7-4947-86B7-9DDA95958C0C}" type="datetimeFigureOut">
              <a:rPr lang="uk-UA" smtClean="0"/>
              <a:t>31.10.2016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FC735-F1A7-4A89-A484-B5AF994A2FC9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A7C-ACD7-4947-86B7-9DDA95958C0C}" type="datetimeFigureOut">
              <a:rPr lang="uk-UA" smtClean="0"/>
              <a:t>31.10.2016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FC735-F1A7-4A89-A484-B5AF994A2FC9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A7C-ACD7-4947-86B7-9DDA95958C0C}" type="datetimeFigureOut">
              <a:rPr lang="uk-UA" smtClean="0"/>
              <a:t>31.10.2016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FC735-F1A7-4A89-A484-B5AF994A2FC9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A7C-ACD7-4947-86B7-9DDA95958C0C}" type="datetimeFigureOut">
              <a:rPr lang="uk-UA" smtClean="0"/>
              <a:t>31.10.2016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FC735-F1A7-4A89-A484-B5AF994A2FC9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A7C-ACD7-4947-86B7-9DDA95958C0C}" type="datetimeFigureOut">
              <a:rPr lang="uk-UA" smtClean="0"/>
              <a:t>31.10.2016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FC735-F1A7-4A89-A484-B5AF994A2FC9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A7C-ACD7-4947-86B7-9DDA95958C0C}" type="datetimeFigureOut">
              <a:rPr lang="uk-UA" smtClean="0"/>
              <a:t>31.10.2016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FC735-F1A7-4A89-A484-B5AF994A2FC9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A7C-ACD7-4947-86B7-9DDA95958C0C}" type="datetimeFigureOut">
              <a:rPr lang="uk-UA" smtClean="0"/>
              <a:t>31.10.2016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FC735-F1A7-4A89-A484-B5AF994A2FC9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A7C-ACD7-4947-86B7-9DDA95958C0C}" type="datetimeFigureOut">
              <a:rPr lang="uk-UA" smtClean="0"/>
              <a:t>31.10.2016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FC735-F1A7-4A89-A484-B5AF994A2FC9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A7C-ACD7-4947-86B7-9DDA95958C0C}" type="datetimeFigureOut">
              <a:rPr lang="uk-UA" smtClean="0"/>
              <a:t>31.10.2016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FC735-F1A7-4A89-A484-B5AF994A2FC9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Khakaton\posters+logo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5" y="2381215"/>
            <a:ext cx="3929089" cy="392908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0" y="838192"/>
            <a:ext cx="6858000" cy="1376362"/>
          </a:xfrm>
        </p:spPr>
        <p:txBody>
          <a:bodyPr>
            <a:noAutofit/>
          </a:bodyPr>
          <a:lstStyle/>
          <a:p>
            <a:r>
              <a:rPr lang="uk-UA" sz="5400" dirty="0" smtClean="0"/>
              <a:t>Залишайся в Україні!</a:t>
            </a:r>
            <a:br>
              <a:rPr lang="uk-UA" sz="5400" dirty="0" smtClean="0"/>
            </a:br>
            <a:r>
              <a:rPr lang="uk-UA" sz="5400" dirty="0" smtClean="0"/>
              <a:t>Тут все є</a:t>
            </a:r>
            <a:endParaRPr lang="uk-UA" sz="540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5943600" y="5815002"/>
            <a:ext cx="3200400" cy="1042998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chemeClr val="tx1"/>
                </a:solidFill>
              </a:rPr>
              <a:t>Проект команди </a:t>
            </a:r>
            <a:r>
              <a:rPr lang="uk-UA" sz="2400" dirty="0" err="1" smtClean="0">
                <a:solidFill>
                  <a:schemeClr val="tx1"/>
                </a:solidFill>
              </a:rPr>
              <a:t>“Абажур”</a:t>
            </a:r>
            <a:endParaRPr lang="uk-UA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800" dirty="0" smtClean="0"/>
              <a:t>Інформування про ринок українських товарів, контенту</a:t>
            </a:r>
            <a:endParaRPr lang="uk-UA" sz="4800" dirty="0"/>
          </a:p>
        </p:txBody>
      </p:sp>
      <p:graphicFrame>
        <p:nvGraphicFramePr>
          <p:cNvPr id="5" name="Місце для вмісту 4"/>
          <p:cNvGraphicFramePr>
            <a:graphicFrameLocks noGrp="1"/>
          </p:cNvGraphicFramePr>
          <p:nvPr>
            <p:ph idx="1"/>
          </p:nvPr>
        </p:nvGraphicFramePr>
        <p:xfrm>
          <a:off x="-142908" y="1500174"/>
          <a:ext cx="9072594" cy="4757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C:\Users\Admin\Desktop\Khakaton\posters+logo\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24" y="5715016"/>
            <a:ext cx="1071570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Приклад промо-матеріалів</a:t>
            </a:r>
            <a:endParaRPr lang="uk-U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83912"/>
            <a:ext cx="3571900" cy="3202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C:\Users\Admin\Desktop\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2364" y="2643182"/>
            <a:ext cx="3594346" cy="2357454"/>
          </a:xfrm>
          <a:prstGeom prst="rect">
            <a:avLst/>
          </a:prstGeom>
          <a:noFill/>
        </p:spPr>
      </p:pic>
      <p:pic>
        <p:nvPicPr>
          <p:cNvPr id="8" name="Picture 2" descr="C:\Users\Admin\Desktop\Khakaton\posters+logo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24" y="5715016"/>
            <a:ext cx="1071570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800" dirty="0" smtClean="0"/>
              <a:t>Альтернатива іноземним виробникам</a:t>
            </a:r>
            <a:endParaRPr lang="uk-UA" sz="4800" dirty="0"/>
          </a:p>
        </p:txBody>
      </p:sp>
      <p:graphicFrame>
        <p:nvGraphicFramePr>
          <p:cNvPr id="5" name="Місце для вмісту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C:\Users\Admin\Desktop\Khakaton\posters+logo\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24" y="5715016"/>
            <a:ext cx="1071570" cy="107157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71868" y="2186881"/>
            <a:ext cx="20002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chemeClr val="bg1"/>
                </a:solidFill>
              </a:rPr>
              <a:t>Створення мобільного додатку</a:t>
            </a:r>
            <a:endParaRPr lang="uk-UA" sz="2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348" y="3929066"/>
            <a:ext cx="2071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Пошук по словах</a:t>
            </a:r>
            <a:endParaRPr lang="uk-UA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500430" y="4500571"/>
            <a:ext cx="20717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Фільтрація по логотипах</a:t>
            </a:r>
            <a:endParaRPr lang="uk-UA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215074" y="3571876"/>
            <a:ext cx="22860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Пошук альтернативи іноземному виробнику</a:t>
            </a:r>
            <a:endParaRPr lang="uk-U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 smtClean="0"/>
              <a:t>Приклад інтерфейсу</a:t>
            </a:r>
            <a:endParaRPr lang="uk-UA" sz="4800" dirty="0"/>
          </a:p>
        </p:txBody>
      </p:sp>
      <p:pic>
        <p:nvPicPr>
          <p:cNvPr id="5" name="Місце для вмісту 4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14678" y="1857364"/>
            <a:ext cx="2832353" cy="4006473"/>
          </a:xfrm>
        </p:spPr>
      </p:pic>
      <p:pic>
        <p:nvPicPr>
          <p:cNvPr id="4" name="Picture 2" descr="C:\Users\Admin\Desktop\Khakaton\posters+logo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24" y="5715016"/>
            <a:ext cx="1071570" cy="1071570"/>
          </a:xfrm>
          <a:prstGeom prst="rect">
            <a:avLst/>
          </a:prstGeom>
          <a:noFill/>
        </p:spPr>
      </p:pic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1571612"/>
            <a:ext cx="2071702" cy="2930502"/>
          </a:xfrm>
          <a:prstGeom prst="rect">
            <a:avLst/>
          </a:prstGeom>
        </p:spPr>
      </p:pic>
      <p:pic>
        <p:nvPicPr>
          <p:cNvPr id="7" name="Рисунок 6" descr="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43702" y="1571612"/>
            <a:ext cx="2071702" cy="2930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800" dirty="0" smtClean="0"/>
              <a:t>Популяризація української мови</a:t>
            </a:r>
            <a:endParaRPr lang="uk-UA" sz="4800" dirty="0"/>
          </a:p>
        </p:txBody>
      </p:sp>
      <p:graphicFrame>
        <p:nvGraphicFramePr>
          <p:cNvPr id="5" name="Місце для вмісту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00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C:\Users\Admin\Desktop\Khakaton\posters+logo\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24" y="5715016"/>
            <a:ext cx="1071570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 smtClean="0"/>
              <a:t>Оцінка ефективності</a:t>
            </a:r>
            <a:endParaRPr lang="uk-UA" sz="4800" dirty="0"/>
          </a:p>
        </p:txBody>
      </p:sp>
      <p:graphicFrame>
        <p:nvGraphicFramePr>
          <p:cNvPr id="5" name="Місце для вмісту 4"/>
          <p:cNvGraphicFramePr>
            <a:graphicFrameLocks noGrp="1"/>
          </p:cNvGraphicFramePr>
          <p:nvPr>
            <p:ph idx="1"/>
          </p:nvPr>
        </p:nvGraphicFramePr>
        <p:xfrm>
          <a:off x="214282" y="1357298"/>
          <a:ext cx="8643998" cy="5500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C:\Users\Admin\Desktop\Khakaton\posters+logo\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24" y="5715016"/>
            <a:ext cx="1071570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 smtClean="0"/>
              <a:t>Замовники</a:t>
            </a:r>
            <a:endParaRPr lang="uk-UA" sz="4800" dirty="0"/>
          </a:p>
        </p:txBody>
      </p:sp>
      <p:graphicFrame>
        <p:nvGraphicFramePr>
          <p:cNvPr id="5" name="Місце для вмісту 4"/>
          <p:cNvGraphicFramePr>
            <a:graphicFrameLocks noGrp="1"/>
          </p:cNvGraphicFramePr>
          <p:nvPr>
            <p:ph idx="1"/>
          </p:nvPr>
        </p:nvGraphicFramePr>
        <p:xfrm>
          <a:off x="457200" y="161768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C:\Users\Admin\Desktop\Khakaton\posters+logo\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24" y="5715016"/>
            <a:ext cx="1071570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Khakaton\posters+logo\poster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3215015" cy="4547181"/>
          </a:xfrm>
          <a:prstGeom prst="rect">
            <a:avLst/>
          </a:prstGeom>
          <a:noFill/>
        </p:spPr>
      </p:pic>
      <p:pic>
        <p:nvPicPr>
          <p:cNvPr id="9219" name="Picture 3" descr="C:\Users\Admin\Desktop\Khakaton\posters+logo\poster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75" y="500042"/>
            <a:ext cx="4495510" cy="6357982"/>
          </a:xfrm>
          <a:prstGeom prst="rect">
            <a:avLst/>
          </a:prstGeom>
          <a:noFill/>
          <a:ln>
            <a:solidFill>
              <a:srgbClr val="17C7B2"/>
            </a:solidFill>
          </a:ln>
        </p:spPr>
      </p:pic>
      <p:pic>
        <p:nvPicPr>
          <p:cNvPr id="9220" name="Picture 4" descr="C:\Users\Admin\Desktop\Khakaton\posters+logo\poster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718" y="500042"/>
            <a:ext cx="4495313" cy="6357982"/>
          </a:xfrm>
          <a:prstGeom prst="rect">
            <a:avLst/>
          </a:prstGeom>
          <a:noFill/>
          <a:ln>
            <a:solidFill>
              <a:srgbClr val="17C7B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Khakaton\posters+log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24" y="5715016"/>
            <a:ext cx="1071570" cy="1071570"/>
          </a:xfrm>
          <a:prstGeom prst="rect">
            <a:avLst/>
          </a:prstGeom>
          <a:noFill/>
        </p:spPr>
      </p:pic>
      <p:pic>
        <p:nvPicPr>
          <p:cNvPr id="5" name="Picture 3" descr="C:\Users\Admin\Desktop\Khakaton\posters+logo\poster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500042"/>
            <a:ext cx="4449621" cy="6357982"/>
          </a:xfrm>
          <a:prstGeom prst="rect">
            <a:avLst/>
          </a:prstGeom>
          <a:noFill/>
          <a:ln>
            <a:solidFill>
              <a:srgbClr val="17C7B2"/>
            </a:solidFill>
          </a:ln>
        </p:spPr>
      </p:pic>
      <p:pic>
        <p:nvPicPr>
          <p:cNvPr id="6" name="Picture 4" descr="C:\Users\Admin\Desktop\Khakaton\posters+logo\poster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9210" y="506922"/>
            <a:ext cx="4444788" cy="6351078"/>
          </a:xfrm>
          <a:prstGeom prst="rect">
            <a:avLst/>
          </a:prstGeom>
          <a:noFill/>
          <a:ln>
            <a:solidFill>
              <a:srgbClr val="17C7B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 smtClean="0"/>
              <a:t>Дякуємо за увагу!</a:t>
            </a:r>
            <a:endParaRPr lang="uk-UA" sz="4800" dirty="0"/>
          </a:p>
        </p:txBody>
      </p:sp>
      <p:pic>
        <p:nvPicPr>
          <p:cNvPr id="4" name="Picture 2" descr="C:\Users\Admin\Desktop\Khakaton\posters+log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24" y="5715016"/>
            <a:ext cx="1071570" cy="107157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57290" y="2963663"/>
            <a:ext cx="621510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Над проектом працювали:</a:t>
            </a:r>
          </a:p>
          <a:p>
            <a:r>
              <a:rPr lang="uk-UA" sz="2800" dirty="0" err="1" smtClean="0"/>
              <a:t>ІлуцаТетяна</a:t>
            </a:r>
            <a:endParaRPr lang="uk-UA" sz="2800" dirty="0" smtClean="0"/>
          </a:p>
          <a:p>
            <a:r>
              <a:rPr lang="uk-UA" sz="2800" dirty="0" err="1" smtClean="0"/>
              <a:t>Калашнікова</a:t>
            </a:r>
            <a:r>
              <a:rPr lang="uk-UA" sz="2800" dirty="0" smtClean="0"/>
              <a:t> Вікторія</a:t>
            </a:r>
          </a:p>
          <a:p>
            <a:r>
              <a:rPr lang="uk-UA" sz="2800" dirty="0" smtClean="0"/>
              <a:t>Мелешко Яна</a:t>
            </a:r>
          </a:p>
          <a:p>
            <a:r>
              <a:rPr lang="uk-UA" sz="2800" dirty="0" smtClean="0"/>
              <a:t>Нестеренко Євгенія</a:t>
            </a:r>
          </a:p>
          <a:p>
            <a:r>
              <a:rPr lang="uk-UA" sz="2800" dirty="0" smtClean="0"/>
              <a:t>Новосьолова Ольга</a:t>
            </a:r>
          </a:p>
          <a:p>
            <a:r>
              <a:rPr lang="uk-UA" sz="2800" dirty="0" smtClean="0"/>
              <a:t>Сова </a:t>
            </a:r>
            <a:r>
              <a:rPr lang="uk-UA" sz="2800" dirty="0"/>
              <a:t>Ю</a:t>
            </a:r>
            <a:r>
              <a:rPr lang="uk-UA" sz="2800" dirty="0" smtClean="0"/>
              <a:t>лія</a:t>
            </a:r>
            <a:endParaRPr lang="uk-U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uk-UA" sz="4800" dirty="0" smtClean="0"/>
              <a:t>Проблемна</a:t>
            </a:r>
            <a:r>
              <a:rPr lang="uk-UA" sz="4800" dirty="0"/>
              <a:t> </a:t>
            </a:r>
            <a:r>
              <a:rPr lang="uk-UA" sz="4800" dirty="0" smtClean="0"/>
              <a:t>ситуація</a:t>
            </a:r>
            <a:endParaRPr lang="uk-UA" sz="4800" dirty="0"/>
          </a:p>
        </p:txBody>
      </p:sp>
      <p:sp>
        <p:nvSpPr>
          <p:cNvPr id="4" name="Шестикутник 3"/>
          <p:cNvSpPr/>
          <p:nvPr/>
        </p:nvSpPr>
        <p:spPr>
          <a:xfrm>
            <a:off x="2071670" y="1785926"/>
            <a:ext cx="4643470" cy="3929090"/>
          </a:xfrm>
          <a:prstGeom prst="hexagon">
            <a:avLst/>
          </a:prstGeom>
          <a:solidFill>
            <a:srgbClr val="108A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Picture 2" descr="C:\Users\Admin\Desktop\Khakaton\posters+log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24" y="5715016"/>
            <a:ext cx="1071570" cy="1071570"/>
          </a:xfrm>
          <a:prstGeom prst="rect">
            <a:avLst/>
          </a:prstGeom>
          <a:noFill/>
        </p:spPr>
      </p:pic>
      <p:cxnSp>
        <p:nvCxnSpPr>
          <p:cNvPr id="7" name="Пряма сполучна лінія 6"/>
          <p:cNvCxnSpPr>
            <a:stCxn id="4" idx="3"/>
            <a:endCxn id="4" idx="0"/>
          </p:cNvCxnSpPr>
          <p:nvPr/>
        </p:nvCxnSpPr>
        <p:spPr>
          <a:xfrm rot="10800000" flipH="1">
            <a:off x="2071670" y="3750471"/>
            <a:ext cx="4643470" cy="1588"/>
          </a:xfrm>
          <a:prstGeom prst="line">
            <a:avLst/>
          </a:prstGeom>
          <a:ln>
            <a:solidFill>
              <a:srgbClr val="17C7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714612" y="2214554"/>
            <a:ext cx="32861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chemeClr val="bg1"/>
                </a:solidFill>
              </a:rPr>
              <a:t>Молодь здійснює фактичний переїзд за кордон</a:t>
            </a:r>
            <a:endParaRPr lang="uk-UA" sz="2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43174" y="4117967"/>
            <a:ext cx="34290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chemeClr val="bg1"/>
                </a:solidFill>
              </a:rPr>
              <a:t>Здійснює </a:t>
            </a:r>
            <a:r>
              <a:rPr lang="uk-UA" sz="2800" dirty="0" err="1" smtClean="0">
                <a:solidFill>
                  <a:schemeClr val="bg1"/>
                </a:solidFill>
              </a:rPr>
              <a:t>“ментальну</a:t>
            </a:r>
            <a:r>
              <a:rPr lang="uk-UA" sz="2800" dirty="0" smtClean="0">
                <a:solidFill>
                  <a:schemeClr val="bg1"/>
                </a:solidFill>
              </a:rPr>
              <a:t> </a:t>
            </a:r>
            <a:r>
              <a:rPr lang="uk-UA" sz="2800" dirty="0" err="1" smtClean="0">
                <a:solidFill>
                  <a:schemeClr val="bg1"/>
                </a:solidFill>
              </a:rPr>
              <a:t>міграцію”</a:t>
            </a:r>
            <a:endParaRPr lang="uk-UA" sz="2800" dirty="0">
              <a:solidFill>
                <a:schemeClr val="bg1"/>
              </a:solidFill>
            </a:endParaRPr>
          </a:p>
        </p:txBody>
      </p:sp>
      <p:sp>
        <p:nvSpPr>
          <p:cNvPr id="30722" name="AutoShape 2" descr="Результат пошуку зображень за запитом &quot;машинка намальован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724" name="AutoShape 4" descr="Результат пошуку зображень за запитом &quot;машинка намальован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726" name="AutoShape 6" descr="Результат пошуку зображень за запитом &quot;машинка намальован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0728" name="Picture 8" descr="Результат пошуку зображень за запитом &quot;машинка намальована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2025619"/>
            <a:ext cx="2357422" cy="1331943"/>
          </a:xfrm>
          <a:prstGeom prst="rect">
            <a:avLst/>
          </a:prstGeom>
          <a:noFill/>
        </p:spPr>
      </p:pic>
      <p:pic>
        <p:nvPicPr>
          <p:cNvPr id="30730" name="Picture 10" descr="Результат пошуку зображень за запитом &quot;людина силует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500570"/>
            <a:ext cx="1428728" cy="1834570"/>
          </a:xfrm>
          <a:prstGeom prst="rect">
            <a:avLst/>
          </a:prstGeom>
          <a:noFill/>
        </p:spPr>
      </p:pic>
      <p:sp>
        <p:nvSpPr>
          <p:cNvPr id="30732" name="AutoShape 12" descr="Результат пошуку зображень за запитом &quot;змін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кутник 17"/>
          <p:cNvSpPr/>
          <p:nvPr/>
        </p:nvSpPr>
        <p:spPr>
          <a:xfrm>
            <a:off x="71406" y="5715016"/>
            <a:ext cx="2214578" cy="1000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Відсутність цінностей </a:t>
            </a:r>
            <a:r>
              <a:rPr lang="uk-UA" dirty="0" err="1" smtClean="0">
                <a:solidFill>
                  <a:schemeClr val="tx1"/>
                </a:solidFill>
              </a:rPr>
              <a:t>постматеріалізму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 smtClean="0"/>
              <a:t>Сфери прояву</a:t>
            </a:r>
            <a:endParaRPr lang="uk-UA" sz="4800" dirty="0"/>
          </a:p>
        </p:txBody>
      </p:sp>
      <p:graphicFrame>
        <p:nvGraphicFramePr>
          <p:cNvPr id="5" name="Місце для вмісту 4"/>
          <p:cNvGraphicFramePr>
            <a:graphicFrameLocks noGrp="1"/>
          </p:cNvGraphicFramePr>
          <p:nvPr>
            <p:ph idx="1"/>
          </p:nvPr>
        </p:nvGraphicFramePr>
        <p:xfrm>
          <a:off x="285720" y="1600200"/>
          <a:ext cx="8858280" cy="4829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C:\Users\Admin\Desktop\Khakaton\posters+logo\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24" y="5715016"/>
            <a:ext cx="1071570" cy="1071570"/>
          </a:xfrm>
          <a:prstGeom prst="rect">
            <a:avLst/>
          </a:prstGeom>
          <a:noFill/>
        </p:spPr>
      </p:pic>
      <p:sp>
        <p:nvSpPr>
          <p:cNvPr id="9" name="Прямокутник 8"/>
          <p:cNvSpPr/>
          <p:nvPr/>
        </p:nvSpPr>
        <p:spPr>
          <a:xfrm>
            <a:off x="7286644" y="1428736"/>
            <a:ext cx="1857388" cy="1071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Відсутня взаємодія між молоддю та владою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0" name="Стрілка вниз 9"/>
          <p:cNvSpPr/>
          <p:nvPr/>
        </p:nvSpPr>
        <p:spPr>
          <a:xfrm>
            <a:off x="285720" y="2357430"/>
            <a:ext cx="285752" cy="214314"/>
          </a:xfrm>
          <a:prstGeom prst="downArrow">
            <a:avLst/>
          </a:prstGeom>
          <a:solidFill>
            <a:srgbClr val="17C7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круглений прямокутник 10"/>
          <p:cNvSpPr/>
          <p:nvPr/>
        </p:nvSpPr>
        <p:spPr>
          <a:xfrm>
            <a:off x="7429520" y="2857496"/>
            <a:ext cx="1643074" cy="7858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Занепад молодіжної політики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4" name="Округлений прямокутник 13"/>
          <p:cNvSpPr/>
          <p:nvPr/>
        </p:nvSpPr>
        <p:spPr>
          <a:xfrm>
            <a:off x="7358082" y="4572008"/>
            <a:ext cx="1714512" cy="7858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>
                <a:solidFill>
                  <a:schemeClr val="tx1"/>
                </a:solidFill>
              </a:rPr>
              <a:t>“Ментальна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dirty="0" err="1" smtClean="0">
                <a:solidFill>
                  <a:schemeClr val="tx1"/>
                </a:solidFill>
              </a:rPr>
              <a:t>міграція”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5" name="Стрілка вгору 14"/>
          <p:cNvSpPr/>
          <p:nvPr/>
        </p:nvSpPr>
        <p:spPr>
          <a:xfrm>
            <a:off x="214282" y="5786454"/>
            <a:ext cx="214314" cy="214314"/>
          </a:xfrm>
          <a:prstGeom prst="upArrow">
            <a:avLst/>
          </a:prstGeom>
          <a:solidFill>
            <a:srgbClr val="17C7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Округлений прямокутник 15"/>
          <p:cNvSpPr/>
          <p:nvPr/>
        </p:nvSpPr>
        <p:spPr>
          <a:xfrm>
            <a:off x="-32" y="2857496"/>
            <a:ext cx="1928794" cy="7858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Послаблення економічного розвитку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7" name="Прямокутник 16"/>
          <p:cNvSpPr/>
          <p:nvPr/>
        </p:nvSpPr>
        <p:spPr>
          <a:xfrm>
            <a:off x="-32" y="1357298"/>
            <a:ext cx="2000264" cy="785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«Відтік </a:t>
            </a:r>
            <a:r>
              <a:rPr lang="uk-UA" dirty="0" err="1">
                <a:solidFill>
                  <a:schemeClr val="tx1"/>
                </a:solidFill>
              </a:rPr>
              <a:t>мізків</a:t>
            </a:r>
            <a:r>
              <a:rPr lang="uk-UA" dirty="0">
                <a:solidFill>
                  <a:schemeClr val="tx1"/>
                </a:solidFill>
              </a:rPr>
              <a:t>» (</a:t>
            </a:r>
            <a:r>
              <a:rPr lang="en-US" dirty="0" err="1">
                <a:solidFill>
                  <a:schemeClr val="tx1"/>
                </a:solidFill>
              </a:rPr>
              <a:t>braindrain</a:t>
            </a:r>
            <a:r>
              <a:rPr lang="uk-UA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9" name="Округлений прямокутник 18"/>
          <p:cNvSpPr/>
          <p:nvPr/>
        </p:nvSpPr>
        <p:spPr>
          <a:xfrm>
            <a:off x="71438" y="4857760"/>
            <a:ext cx="1928794" cy="7858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Відсутність самореалізації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20" name="Стрілка вниз 19"/>
          <p:cNvSpPr/>
          <p:nvPr/>
        </p:nvSpPr>
        <p:spPr>
          <a:xfrm>
            <a:off x="8501090" y="2571744"/>
            <a:ext cx="285752" cy="214314"/>
          </a:xfrm>
          <a:prstGeom prst="downArrow">
            <a:avLst/>
          </a:prstGeom>
          <a:solidFill>
            <a:srgbClr val="17C7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 err="1" smtClean="0"/>
              <a:t>“Ментальна</a:t>
            </a:r>
            <a:r>
              <a:rPr lang="uk-UA" sz="4800" dirty="0" smtClean="0"/>
              <a:t> </a:t>
            </a:r>
            <a:r>
              <a:rPr lang="uk-UA" sz="4800" dirty="0" err="1" smtClean="0"/>
              <a:t>міграція”</a:t>
            </a:r>
            <a:endParaRPr lang="uk-UA" sz="4800" dirty="0"/>
          </a:p>
        </p:txBody>
      </p:sp>
      <p:graphicFrame>
        <p:nvGraphicFramePr>
          <p:cNvPr id="7" name="Місце для вмісту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C:\Users\Admin\Desktop\Khakaton\posters+logo\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24" y="5715016"/>
            <a:ext cx="1071570" cy="1071570"/>
          </a:xfrm>
          <a:prstGeom prst="rect">
            <a:avLst/>
          </a:prstGeom>
          <a:noFill/>
        </p:spPr>
      </p:pic>
      <p:sp>
        <p:nvSpPr>
          <p:cNvPr id="17410" name="AutoShape 2" descr="Результат пошуку зображень за запитом &quot;бренд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412" name="AutoShape 4" descr="Результат пошуку зображень за запитом &quot;бренд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414" name="AutoShape 6" descr="Результат пошуку зображень за запитом &quot;бренд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7417" name="Picture 9" descr="Результат пошуку зображень за запитом &quot;література&quot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29454" y="1364441"/>
            <a:ext cx="2143140" cy="1635931"/>
          </a:xfrm>
          <a:prstGeom prst="rect">
            <a:avLst/>
          </a:prstGeom>
          <a:noFill/>
        </p:spPr>
      </p:pic>
      <p:sp>
        <p:nvSpPr>
          <p:cNvPr id="17419" name="AutoShape 11" descr="Результат пошуку зображень за запитом &quot;абв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421" name="AutoShape 13" descr="Результат пошуку зображень за запитом &quot;абв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7423" name="Picture 15" descr="Результат пошуку зображень за запитом &quot;абв&quot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6579" y="4714884"/>
            <a:ext cx="1071570" cy="962627"/>
          </a:xfrm>
          <a:prstGeom prst="rect">
            <a:avLst/>
          </a:prstGeom>
          <a:noFill/>
        </p:spPr>
      </p:pic>
      <p:pic>
        <p:nvPicPr>
          <p:cNvPr id="17427" name="Picture 19" descr="Результат пошуку зображень за запитом &quot;бренд знак&quot;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15140" y="3071810"/>
            <a:ext cx="1630343" cy="16303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6"/>
          <p:cNvSpPr>
            <a:spLocks noChangeArrowheads="1"/>
          </p:cNvSpPr>
          <p:nvPr/>
        </p:nvSpPr>
        <p:spPr bwMode="auto">
          <a:xfrm>
            <a:off x="71406" y="4924439"/>
            <a:ext cx="4000528" cy="647701"/>
          </a:xfrm>
          <a:prstGeom prst="ellipse">
            <a:avLst/>
          </a:prstGeom>
          <a:solidFill>
            <a:srgbClr val="17C7B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uk-UA" b="1" i="1">
              <a:latin typeface="Microsoft YaHei" pitchFamily="34" charset="-122"/>
              <a:ea typeface="Microsoft YaHei" pitchFamily="34" charset="-122"/>
              <a:sym typeface="Microsoft YaHei" pitchFamily="34" charset="-122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uk-UA" sz="4800" dirty="0" smtClean="0"/>
              <a:t>Наслідки проблеми</a:t>
            </a:r>
            <a:endParaRPr lang="uk-UA" sz="4800" dirty="0"/>
          </a:p>
        </p:txBody>
      </p:sp>
      <p:pic>
        <p:nvPicPr>
          <p:cNvPr id="7" name="Picture 2" descr="C:\Users\Admin\Desktop\Khakaton\posters+log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24" y="5715016"/>
            <a:ext cx="1071570" cy="1071570"/>
          </a:xfrm>
          <a:prstGeom prst="rect">
            <a:avLst/>
          </a:prstGeom>
          <a:noFill/>
        </p:spPr>
      </p:pic>
      <p:grpSp>
        <p:nvGrpSpPr>
          <p:cNvPr id="10" name="Group 3"/>
          <p:cNvGrpSpPr>
            <a:grpSpLocks/>
          </p:cNvGrpSpPr>
          <p:nvPr/>
        </p:nvGrpSpPr>
        <p:grpSpPr bwMode="auto">
          <a:xfrm>
            <a:off x="1763713" y="1631947"/>
            <a:ext cx="6767512" cy="3940193"/>
            <a:chOff x="0" y="0"/>
            <a:chExt cx="5191" cy="3042"/>
          </a:xfrm>
          <a:noFill/>
        </p:grpSpPr>
        <p:sp>
          <p:nvSpPr>
            <p:cNvPr id="11" name="AutoShape 4"/>
            <p:cNvSpPr>
              <a:spLocks noChangeArrowheads="1"/>
            </p:cNvSpPr>
            <p:nvPr/>
          </p:nvSpPr>
          <p:spPr bwMode="auto">
            <a:xfrm>
              <a:off x="0" y="2914"/>
              <a:ext cx="5191" cy="128"/>
            </a:xfrm>
            <a:custGeom>
              <a:avLst/>
              <a:gdLst>
                <a:gd name="T0" fmla="*/ 20458 w 21600"/>
                <a:gd name="T1" fmla="*/ 10800 h 21600"/>
                <a:gd name="T2" fmla="*/ 10800 w 21600"/>
                <a:gd name="T3" fmla="*/ 21600 h 21600"/>
                <a:gd name="T4" fmla="*/ 1142 w 21600"/>
                <a:gd name="T5" fmla="*/ 10800 h 21600"/>
                <a:gd name="T6" fmla="*/ 1080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/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 b="1" i="1">
                <a:latin typeface="Microsoft YaHei" pitchFamily="34" charset="-122"/>
                <a:ea typeface="Microsoft YaHei" pitchFamily="34" charset="-122"/>
                <a:sym typeface="Microsoft YaHei" pitchFamily="34" charset="-122"/>
              </a:endParaRPr>
            </a:p>
          </p:txBody>
        </p:sp>
        <p:sp>
          <p:nvSpPr>
            <p:cNvPr id="12" name="AutoShape 5"/>
            <p:cNvSpPr>
              <a:spLocks noChangeArrowheads="1"/>
            </p:cNvSpPr>
            <p:nvPr/>
          </p:nvSpPr>
          <p:spPr bwMode="auto">
            <a:xfrm>
              <a:off x="0" y="0"/>
              <a:ext cx="5170" cy="2914"/>
            </a:xfrm>
            <a:prstGeom prst="roundRect">
              <a:avLst>
                <a:gd name="adj" fmla="val 1319"/>
              </a:avLst>
            </a:prstGeom>
            <a:grpFill/>
            <a:ln w="6350" cmpd="sng">
              <a:solidFill>
                <a:srgbClr val="DDDDD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Clr>
                  <a:srgbClr val="E1B40C"/>
                </a:buClr>
              </a:pPr>
              <a:endParaRPr lang="uk-UA" b="1" i="1">
                <a:latin typeface="Microsoft YaHei" pitchFamily="34" charset="-122"/>
                <a:ea typeface="Microsoft YaHei" pitchFamily="34" charset="-122"/>
                <a:sym typeface="Microsoft YaHei" pitchFamily="34" charset="-122"/>
              </a:endParaRPr>
            </a:p>
          </p:txBody>
        </p:sp>
      </p:grpSp>
      <p:sp>
        <p:nvSpPr>
          <p:cNvPr id="13" name="Oval 6"/>
          <p:cNvSpPr>
            <a:spLocks noChangeArrowheads="1"/>
          </p:cNvSpPr>
          <p:nvPr/>
        </p:nvSpPr>
        <p:spPr bwMode="auto">
          <a:xfrm>
            <a:off x="323850" y="4940300"/>
            <a:ext cx="3457575" cy="576263"/>
          </a:xfrm>
          <a:prstGeom prst="ellipse">
            <a:avLst/>
          </a:prstGeom>
          <a:solidFill>
            <a:srgbClr val="108A7B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uk-UA" b="1" i="1">
              <a:latin typeface="Microsoft YaHei" pitchFamily="34" charset="-122"/>
              <a:ea typeface="Microsoft YaHei" pitchFamily="34" charset="-122"/>
              <a:sym typeface="Microsoft YaHei" pitchFamily="34" charset="-122"/>
            </a:endParaRPr>
          </a:p>
        </p:txBody>
      </p:sp>
      <p:sp>
        <p:nvSpPr>
          <p:cNvPr id="14" name="Line 23"/>
          <p:cNvSpPr>
            <a:spLocks noChangeShapeType="1"/>
          </p:cNvSpPr>
          <p:nvPr/>
        </p:nvSpPr>
        <p:spPr bwMode="auto">
          <a:xfrm flipV="1">
            <a:off x="857224" y="2139944"/>
            <a:ext cx="1584325" cy="431800"/>
          </a:xfrm>
          <a:prstGeom prst="line">
            <a:avLst/>
          </a:prstGeom>
          <a:noFill/>
          <a:ln w="15875" cmpd="sng">
            <a:solidFill>
              <a:srgbClr val="888888"/>
            </a:solidFill>
            <a:prstDash val="dash"/>
            <a:round/>
            <a:headEnd type="oval" w="med" len="med"/>
            <a:tailEnd/>
          </a:ln>
        </p:spPr>
        <p:txBody>
          <a:bodyPr wrap="none" anchor="ctr"/>
          <a:lstStyle/>
          <a:p>
            <a:endParaRPr lang="uk-UA" b="1" i="1">
              <a:latin typeface="Microsoft YaHei" pitchFamily="34" charset="-122"/>
              <a:ea typeface="Microsoft YaHei" pitchFamily="34" charset="-122"/>
              <a:sym typeface="Microsoft YaHei" pitchFamily="34" charset="-122"/>
            </a:endParaRPr>
          </a:p>
        </p:txBody>
      </p:sp>
      <p:sp>
        <p:nvSpPr>
          <p:cNvPr id="15" name="Line 27"/>
          <p:cNvSpPr>
            <a:spLocks noChangeShapeType="1"/>
          </p:cNvSpPr>
          <p:nvPr/>
        </p:nvSpPr>
        <p:spPr bwMode="auto">
          <a:xfrm flipV="1">
            <a:off x="1571604" y="3429000"/>
            <a:ext cx="850900" cy="274637"/>
          </a:xfrm>
          <a:prstGeom prst="line">
            <a:avLst/>
          </a:prstGeom>
          <a:noFill/>
          <a:ln w="15875" cmpd="sng">
            <a:solidFill>
              <a:srgbClr val="888888"/>
            </a:solidFill>
            <a:prstDash val="dash"/>
            <a:round/>
            <a:headEnd type="oval" w="med" len="med"/>
            <a:tailEnd/>
          </a:ln>
        </p:spPr>
        <p:txBody>
          <a:bodyPr wrap="none" anchor="ctr"/>
          <a:lstStyle/>
          <a:p>
            <a:endParaRPr lang="uk-UA" b="1" i="1">
              <a:latin typeface="Microsoft YaHei" pitchFamily="34" charset="-122"/>
              <a:ea typeface="Microsoft YaHei" pitchFamily="34" charset="-122"/>
              <a:sym typeface="Microsoft YaHei" pitchFamily="34" charset="-122"/>
            </a:endParaRPr>
          </a:p>
        </p:txBody>
      </p:sp>
      <p:grpSp>
        <p:nvGrpSpPr>
          <p:cNvPr id="16" name="Group 24"/>
          <p:cNvGrpSpPr>
            <a:grpSpLocks/>
          </p:cNvGrpSpPr>
          <p:nvPr/>
        </p:nvGrpSpPr>
        <p:grpSpPr bwMode="auto">
          <a:xfrm>
            <a:off x="2500298" y="1500174"/>
            <a:ext cx="5864240" cy="4143404"/>
            <a:chOff x="0" y="-184159"/>
            <a:chExt cx="3816350" cy="4143404"/>
          </a:xfrm>
        </p:grpSpPr>
        <p:sp>
          <p:nvSpPr>
            <p:cNvPr id="17" name="Line 22"/>
            <p:cNvSpPr>
              <a:spLocks noChangeShapeType="1"/>
            </p:cNvSpPr>
            <p:nvPr/>
          </p:nvSpPr>
          <p:spPr bwMode="auto">
            <a:xfrm>
              <a:off x="0" y="430213"/>
              <a:ext cx="3816350" cy="1587"/>
            </a:xfrm>
            <a:prstGeom prst="line">
              <a:avLst/>
            </a:prstGeom>
            <a:noFill/>
            <a:ln w="15875" cmpd="sng">
              <a:solidFill>
                <a:srgbClr val="888888"/>
              </a:solidFill>
              <a:prstDash val="dash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uk-UA" b="1" i="1">
                <a:latin typeface="Microsoft YaHei" pitchFamily="34" charset="-122"/>
                <a:ea typeface="Microsoft YaHei" pitchFamily="34" charset="-122"/>
                <a:sym typeface="Microsoft YaHei" pitchFamily="34" charset="-122"/>
              </a:endParaRPr>
            </a:p>
          </p:txBody>
        </p:sp>
        <p:sp>
          <p:nvSpPr>
            <p:cNvPr id="18" name="Rectangle 24"/>
            <p:cNvSpPr>
              <a:spLocks noChangeArrowheads="1"/>
            </p:cNvSpPr>
            <p:nvPr/>
          </p:nvSpPr>
          <p:spPr bwMode="auto">
            <a:xfrm>
              <a:off x="0" y="-184159"/>
              <a:ext cx="3744912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vl="0" algn="r"/>
              <a:r>
                <a:rPr lang="uk-UA" sz="2800" dirty="0" err="1" smtClean="0"/>
                <a:t>Атомізація</a:t>
              </a:r>
              <a:r>
                <a:rPr lang="uk-UA" sz="2800" dirty="0" smtClean="0"/>
                <a:t> індивідів</a:t>
              </a:r>
            </a:p>
            <a:p>
              <a:pPr algn="r"/>
              <a:endParaRPr lang="zh-CN" altLang="en-US" sz="2800" dirty="0"/>
            </a:p>
          </p:txBody>
        </p:sp>
        <p:sp>
          <p:nvSpPr>
            <p:cNvPr id="19" name="Rectangle 25"/>
            <p:cNvSpPr>
              <a:spLocks noChangeArrowheads="1"/>
            </p:cNvSpPr>
            <p:nvPr/>
          </p:nvSpPr>
          <p:spPr bwMode="auto">
            <a:xfrm>
              <a:off x="73025" y="673096"/>
              <a:ext cx="3671887" cy="1384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 algn="r"/>
              <a:r>
                <a:rPr lang="uk-UA" sz="2800" dirty="0" smtClean="0"/>
                <a:t>Розмивання соціальної ідентичності</a:t>
              </a:r>
            </a:p>
            <a:p>
              <a:pPr algn="r"/>
              <a:endParaRPr lang="zh-CN" altLang="en-US" sz="2800" b="1" i="1" dirty="0">
                <a:solidFill>
                  <a:srgbClr val="888888"/>
                </a:solidFill>
                <a:latin typeface="Microsoft YaHei" pitchFamily="34" charset="-122"/>
                <a:ea typeface="Microsoft YaHei" pitchFamily="34" charset="-122"/>
                <a:sym typeface="Microsoft YaHei" pitchFamily="34" charset="-122"/>
              </a:endParaRPr>
            </a:p>
          </p:txBody>
        </p:sp>
        <p:sp>
          <p:nvSpPr>
            <p:cNvPr id="20" name="Line 26"/>
            <p:cNvSpPr>
              <a:spLocks noChangeShapeType="1"/>
            </p:cNvSpPr>
            <p:nvPr/>
          </p:nvSpPr>
          <p:spPr bwMode="auto">
            <a:xfrm>
              <a:off x="0" y="1744667"/>
              <a:ext cx="3816350" cy="1587"/>
            </a:xfrm>
            <a:prstGeom prst="line">
              <a:avLst/>
            </a:prstGeom>
            <a:noFill/>
            <a:ln w="15875" cmpd="sng">
              <a:solidFill>
                <a:srgbClr val="888888"/>
              </a:solidFill>
              <a:prstDash val="dash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uk-UA" b="1" i="1">
                <a:latin typeface="Microsoft YaHei" pitchFamily="34" charset="-122"/>
                <a:ea typeface="Microsoft YaHei" pitchFamily="34" charset="-122"/>
                <a:sym typeface="Microsoft YaHei" pitchFamily="34" charset="-122"/>
              </a:endParaRPr>
            </a:p>
          </p:txBody>
        </p:sp>
        <p:sp>
          <p:nvSpPr>
            <p:cNvPr id="21" name="Rectangle 28"/>
            <p:cNvSpPr>
              <a:spLocks noChangeArrowheads="1"/>
            </p:cNvSpPr>
            <p:nvPr/>
          </p:nvSpPr>
          <p:spPr bwMode="auto">
            <a:xfrm>
              <a:off x="67322" y="1933568"/>
              <a:ext cx="3744912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vl="0" algn="r"/>
              <a:r>
                <a:rPr lang="uk-UA" sz="2800" dirty="0" smtClean="0"/>
                <a:t>Заміна ментальний орієнтирів</a:t>
              </a:r>
            </a:p>
          </p:txBody>
        </p:sp>
        <p:sp>
          <p:nvSpPr>
            <p:cNvPr id="22" name="Rectangle 29"/>
            <p:cNvSpPr>
              <a:spLocks noChangeArrowheads="1"/>
            </p:cNvSpPr>
            <p:nvPr/>
          </p:nvSpPr>
          <p:spPr bwMode="auto">
            <a:xfrm>
              <a:off x="93857" y="2820472"/>
              <a:ext cx="3671887" cy="1138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 algn="r"/>
              <a:r>
                <a:rPr lang="uk-UA" sz="2800" dirty="0" smtClean="0"/>
                <a:t>Зниження рівня соціальної згуртованості</a:t>
              </a:r>
            </a:p>
            <a:p>
              <a:pPr algn="r"/>
              <a:endParaRPr lang="zh-CN" altLang="en-US" sz="1200" b="1" i="1" dirty="0">
                <a:solidFill>
                  <a:srgbClr val="888888"/>
                </a:solidFill>
                <a:latin typeface="Microsoft YaHei" pitchFamily="34" charset="-122"/>
                <a:ea typeface="Microsoft YaHei" pitchFamily="34" charset="-122"/>
                <a:sym typeface="Microsoft YaHei" pitchFamily="34" charset="-122"/>
              </a:endParaRPr>
            </a:p>
          </p:txBody>
        </p:sp>
      </p:grpSp>
      <p:sp>
        <p:nvSpPr>
          <p:cNvPr id="23" name="Line 26"/>
          <p:cNvSpPr>
            <a:spLocks noChangeShapeType="1"/>
          </p:cNvSpPr>
          <p:nvPr/>
        </p:nvSpPr>
        <p:spPr bwMode="auto">
          <a:xfrm>
            <a:off x="2652698" y="4429132"/>
            <a:ext cx="5864240" cy="1587"/>
          </a:xfrm>
          <a:prstGeom prst="line">
            <a:avLst/>
          </a:prstGeom>
          <a:noFill/>
          <a:ln w="15875" cmpd="sng">
            <a:solidFill>
              <a:srgbClr val="888888"/>
            </a:solidFill>
            <a:prstDash val="dash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uk-UA" b="1" i="1">
              <a:latin typeface="Microsoft YaHei" pitchFamily="34" charset="-122"/>
              <a:ea typeface="Microsoft YaHei" pitchFamily="34" charset="-122"/>
              <a:sym typeface="Microsoft YaHei" pitchFamily="34" charset="-122"/>
            </a:endParaRPr>
          </a:p>
        </p:txBody>
      </p:sp>
      <p:sp>
        <p:nvSpPr>
          <p:cNvPr id="24" name="Line 27"/>
          <p:cNvSpPr>
            <a:spLocks noChangeShapeType="1"/>
          </p:cNvSpPr>
          <p:nvPr/>
        </p:nvSpPr>
        <p:spPr bwMode="auto">
          <a:xfrm flipV="1">
            <a:off x="1649398" y="4429132"/>
            <a:ext cx="850900" cy="274637"/>
          </a:xfrm>
          <a:prstGeom prst="line">
            <a:avLst/>
          </a:prstGeom>
          <a:noFill/>
          <a:ln w="15875" cmpd="sng">
            <a:solidFill>
              <a:srgbClr val="888888"/>
            </a:solidFill>
            <a:prstDash val="dash"/>
            <a:round/>
            <a:headEnd type="oval" w="med" len="med"/>
            <a:tailEnd/>
          </a:ln>
        </p:spPr>
        <p:txBody>
          <a:bodyPr wrap="none" anchor="ctr"/>
          <a:lstStyle/>
          <a:p>
            <a:endParaRPr lang="uk-UA" b="1" i="1">
              <a:latin typeface="Microsoft YaHei" pitchFamily="34" charset="-122"/>
              <a:ea typeface="Microsoft YaHei" pitchFamily="34" charset="-122"/>
              <a:sym typeface="Microsoft YaHei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714348" y="2071678"/>
            <a:ext cx="7858180" cy="3429024"/>
          </a:xfrm>
          <a:prstGeom prst="ellipse">
            <a:avLst/>
          </a:prstGeom>
          <a:solidFill>
            <a:srgbClr val="17C7B2"/>
          </a:solidFill>
          <a:ln>
            <a:solidFill>
              <a:srgbClr val="108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Овал 11"/>
          <p:cNvSpPr/>
          <p:nvPr/>
        </p:nvSpPr>
        <p:spPr>
          <a:xfrm>
            <a:off x="1142976" y="2357430"/>
            <a:ext cx="7072362" cy="2786082"/>
          </a:xfrm>
          <a:prstGeom prst="ellipse">
            <a:avLst/>
          </a:prstGeom>
          <a:solidFill>
            <a:srgbClr val="108A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uk-UA" sz="4000" dirty="0" smtClean="0">
                <a:solidFill>
                  <a:schemeClr val="bg1"/>
                </a:solidFill>
              </a:rPr>
              <a:t>Реанімувати національну свідомість молоді</a:t>
            </a:r>
            <a:endParaRPr lang="uk-UA" sz="4000" dirty="0" smtClean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 smtClean="0"/>
              <a:t>Місія соціальної кампанії</a:t>
            </a:r>
            <a:endParaRPr lang="uk-UA" sz="4800" dirty="0"/>
          </a:p>
        </p:txBody>
      </p:sp>
      <p:pic>
        <p:nvPicPr>
          <p:cNvPr id="4" name="Picture 2" descr="C:\Users\Admin\Desktop\Khakaton\posters+log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24" y="5715016"/>
            <a:ext cx="1071570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 smtClean="0"/>
              <a:t>Мета, завдання</a:t>
            </a:r>
            <a:endParaRPr lang="uk-UA" sz="4800" dirty="0"/>
          </a:p>
        </p:txBody>
      </p:sp>
      <p:graphicFrame>
        <p:nvGraphicFramePr>
          <p:cNvPr id="5" name="Місце для вмісту 4"/>
          <p:cNvGraphicFramePr>
            <a:graphicFrameLocks noGrp="1"/>
          </p:cNvGraphicFramePr>
          <p:nvPr>
            <p:ph idx="1"/>
          </p:nvPr>
        </p:nvGraphicFramePr>
        <p:xfrm>
          <a:off x="428596" y="2357430"/>
          <a:ext cx="8229600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C:\Users\Admin\Desktop\Khakaton\posters+logo\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24" y="5715016"/>
            <a:ext cx="1071570" cy="1071570"/>
          </a:xfrm>
          <a:prstGeom prst="rect">
            <a:avLst/>
          </a:prstGeom>
          <a:noFill/>
        </p:spPr>
      </p:pic>
      <p:sp>
        <p:nvSpPr>
          <p:cNvPr id="7" name="Округлений прямокутник 6"/>
          <p:cNvSpPr/>
          <p:nvPr/>
        </p:nvSpPr>
        <p:spPr>
          <a:xfrm>
            <a:off x="1285852" y="1500174"/>
            <a:ext cx="6357982" cy="785818"/>
          </a:xfrm>
          <a:prstGeom prst="roundRect">
            <a:avLst/>
          </a:prstGeom>
          <a:solidFill>
            <a:srgbClr val="17C7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1"/>
                </a:solidFill>
              </a:rPr>
              <a:t>Інформування про альтернативи</a:t>
            </a:r>
            <a:endParaRPr lang="uk-UA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 smtClean="0"/>
              <a:t>Моніторинг поточної ситуації</a:t>
            </a:r>
            <a:endParaRPr lang="uk-UA" sz="4800" dirty="0"/>
          </a:p>
        </p:txBody>
      </p:sp>
      <p:graphicFrame>
        <p:nvGraphicFramePr>
          <p:cNvPr id="5" name="Місце для вмісту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C:\Users\Admin\Desktop\Khakaton\posters+logo\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24" y="5715016"/>
            <a:ext cx="1071570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800" dirty="0" smtClean="0"/>
              <a:t>Компоненти соціальної кампанії</a:t>
            </a:r>
            <a:endParaRPr lang="uk-UA" sz="4800" dirty="0"/>
          </a:p>
        </p:txBody>
      </p:sp>
      <p:graphicFrame>
        <p:nvGraphicFramePr>
          <p:cNvPr id="5" name="Місце для вмісту 4"/>
          <p:cNvGraphicFramePr>
            <a:graphicFrameLocks noGrp="1"/>
          </p:cNvGraphicFramePr>
          <p:nvPr>
            <p:ph idx="1"/>
          </p:nvPr>
        </p:nvGraphicFramePr>
        <p:xfrm>
          <a:off x="71406" y="1214422"/>
          <a:ext cx="885828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C:\Users\Admin\Desktop\Khakaton\posters+logo\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24" y="5715016"/>
            <a:ext cx="1071570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</TotalTime>
  <Words>282</Words>
  <Application>Microsoft Office PowerPoint</Application>
  <PresentationFormat>Екран (4:3)</PresentationFormat>
  <Paragraphs>91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0" baseType="lpstr">
      <vt:lpstr>Тема Office</vt:lpstr>
      <vt:lpstr>Залишайся в Україні! Тут все є</vt:lpstr>
      <vt:lpstr>Проблемна ситуація</vt:lpstr>
      <vt:lpstr>Сфери прояву</vt:lpstr>
      <vt:lpstr>“Ментальна міграція”</vt:lpstr>
      <vt:lpstr>Наслідки проблеми</vt:lpstr>
      <vt:lpstr>Місія соціальної кампанії</vt:lpstr>
      <vt:lpstr>Мета, завдання</vt:lpstr>
      <vt:lpstr>Моніторинг поточної ситуації</vt:lpstr>
      <vt:lpstr>Компоненти соціальної кампанії</vt:lpstr>
      <vt:lpstr>Інформування про ринок українських товарів, контенту</vt:lpstr>
      <vt:lpstr>Приклад промо-матеріалів</vt:lpstr>
      <vt:lpstr>Альтернатива іноземним виробникам</vt:lpstr>
      <vt:lpstr>Приклад інтерфейсу</vt:lpstr>
      <vt:lpstr>Популяризація української мови</vt:lpstr>
      <vt:lpstr>Оцінка ефективності</vt:lpstr>
      <vt:lpstr>Замовники</vt:lpstr>
      <vt:lpstr>Слайд 17</vt:lpstr>
      <vt:lpstr>Слайд 18</vt:lpstr>
      <vt:lpstr>Дякуємо за увагу!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Залишайся в Україні! Тут все є</dc:title>
  <dc:creator>Admin</dc:creator>
  <cp:lastModifiedBy>Admin</cp:lastModifiedBy>
  <cp:revision>30</cp:revision>
  <dcterms:created xsi:type="dcterms:W3CDTF">2016-10-30T22:15:33Z</dcterms:created>
  <dcterms:modified xsi:type="dcterms:W3CDTF">2016-10-31T02:14:02Z</dcterms:modified>
</cp:coreProperties>
</file>