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58" r:id="rId7"/>
    <p:sldId id="259" r:id="rId8"/>
    <p:sldId id="267" r:id="rId9"/>
    <p:sldId id="268" r:id="rId10"/>
    <p:sldId id="260" r:id="rId11"/>
    <p:sldId id="261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0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5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6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6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2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9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6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9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6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AC8AE-C34D-734B-BECC-12E3409C7F49}" type="datetimeFigureOut">
              <a:rPr lang="en-US" smtClean="0"/>
              <a:t>17/05/16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433D5-C44E-EF49-9EBE-C0ABB743B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8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NATIONAL AND COSMOPOLITAN SOCIOLOGIES: THE PROBLEMS OF FUTURE</a:t>
            </a:r>
            <a:br>
              <a:rPr lang="en-US" dirty="0"/>
            </a:br>
            <a:endParaRPr lang="en-US" dirty="0">
              <a:latin typeface="Century Schoolbook"/>
              <a:cs typeface="Century Schoolboo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Pal TAMAS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90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Century Schoolbook"/>
                <a:cs typeface="Century Schoolbook"/>
              </a:rPr>
              <a:t>RESEARCH MARKETS: national, and/or international for the same product?</a:t>
            </a:r>
            <a:endParaRPr lang="en-US" sz="3600" dirty="0">
              <a:latin typeface="Century Schoolbook"/>
              <a:cs typeface="Century Schoolboo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>
                <a:latin typeface="Century Schoolbook"/>
                <a:cs typeface="Century Schoolbook"/>
              </a:rPr>
              <a:t>Before the first wave of the institutionalization researchers could perform for both markets at the same time.</a:t>
            </a:r>
            <a:r>
              <a:rPr lang="en-US" dirty="0" smtClean="0">
                <a:effectLst/>
                <a:latin typeface="Century Schoolbook"/>
                <a:cs typeface="Century Schoolbook"/>
              </a:rPr>
              <a:t> </a:t>
            </a:r>
            <a:endParaRPr lang="en-US" dirty="0" smtClean="0">
              <a:latin typeface="Century Schoolbook"/>
              <a:cs typeface="Century Schoolbook"/>
            </a:endParaRPr>
          </a:p>
          <a:p>
            <a:r>
              <a:rPr lang="en-US" dirty="0" smtClean="0">
                <a:latin typeface="Century Schoolbook"/>
                <a:cs typeface="Century Schoolbook"/>
              </a:rPr>
              <a:t>Then the dominant “philatelist” approach of </a:t>
            </a:r>
            <a:r>
              <a:rPr lang="en-US" dirty="0" err="1" smtClean="0">
                <a:latin typeface="Century Schoolbook"/>
                <a:cs typeface="Century Schoolbook"/>
              </a:rPr>
              <a:t>centre</a:t>
            </a:r>
            <a:r>
              <a:rPr lang="en-US" dirty="0" smtClean="0">
                <a:latin typeface="Century Schoolbook"/>
                <a:cs typeface="Century Schoolbook"/>
              </a:rPr>
              <a:t> in the subordinated peripheries </a:t>
            </a:r>
            <a:r>
              <a:rPr lang="en-US" dirty="0" err="1" smtClean="0">
                <a:latin typeface="Century Schoolbook"/>
                <a:cs typeface="Century Schoolbook"/>
              </a:rPr>
              <a:t>formes</a:t>
            </a:r>
            <a:r>
              <a:rPr lang="en-US" dirty="0" smtClean="0">
                <a:latin typeface="Century Schoolbook"/>
                <a:cs typeface="Century Schoolbook"/>
              </a:rPr>
              <a:t> the export strategies</a:t>
            </a:r>
          </a:p>
          <a:p>
            <a:r>
              <a:rPr lang="en-US" dirty="0">
                <a:latin typeface="Century Schoolbook"/>
                <a:cs typeface="Century Schoolbook"/>
              </a:rPr>
              <a:t>after it national and cosmopolitan research carriers, products and cognitive strategies became separated and very different. </a:t>
            </a:r>
            <a:endParaRPr lang="en-US" dirty="0" smtClean="0">
              <a:latin typeface="Century Schoolbook"/>
              <a:cs typeface="Century Schoolbook"/>
            </a:endParaRPr>
          </a:p>
          <a:p>
            <a:r>
              <a:rPr lang="en-US" dirty="0" smtClean="0">
                <a:latin typeface="Century Schoolbook"/>
                <a:cs typeface="Century Schoolbook"/>
              </a:rPr>
              <a:t>LOCAL WARS, REVOLUTIONS AS EXTRA CASE -TEMPORALITIES</a:t>
            </a:r>
            <a:endParaRPr lang="en-US" dirty="0"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1676701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fragile nation-state needs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national </a:t>
            </a:r>
            <a:r>
              <a:rPr lang="en-US" dirty="0" smtClean="0"/>
              <a:t>sociologies would be </a:t>
            </a:r>
            <a:r>
              <a:rPr lang="en-US" dirty="0"/>
              <a:t>step-by-step transformed in different forms of instruments for identity building [serving  both external and internal audiences and markets]. </a:t>
            </a:r>
            <a:endParaRPr lang="en-US" dirty="0" smtClean="0"/>
          </a:p>
          <a:p>
            <a:r>
              <a:rPr lang="en-US" dirty="0" smtClean="0"/>
              <a:t>Divisions of the research community; The larger parts of academic </a:t>
            </a:r>
            <a:r>
              <a:rPr lang="en-US" dirty="0"/>
              <a:t>community </a:t>
            </a:r>
            <a:r>
              <a:rPr lang="en-US" dirty="0" smtClean="0"/>
              <a:t>are </a:t>
            </a:r>
            <a:r>
              <a:rPr lang="en-US" dirty="0"/>
              <a:t>doing, producing it, but  “without heart”, with bad consciousness.</a:t>
            </a:r>
            <a:r>
              <a:rPr lang="en-US" dirty="0" smtClean="0">
                <a:effectLst/>
              </a:rPr>
              <a:t>  The smaller part is national activist, or even radical, thinking that new national programs are more importer, deeper, then academic values.</a:t>
            </a:r>
          </a:p>
          <a:p>
            <a:r>
              <a:rPr lang="en-US" dirty="0" smtClean="0"/>
              <a:t>Alternatives: new science policy building for the Academia [is that the democratic strategy of the  moment?]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91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hierarchies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Sartori’s</a:t>
            </a:r>
            <a:r>
              <a:rPr lang="en-US" dirty="0"/>
              <a:t> classic work reshaped thinking about comparison by formulating the idea of a ladder of abstraction. This ladder of hierarchy- which posits a vertical array of concepts –has been </a:t>
            </a:r>
            <a:r>
              <a:rPr lang="en-US" dirty="0" smtClean="0"/>
              <a:t>crucial.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/>
              <a:t>The present analysis in this paper focuses on kind hierarchies and part-whole hierarchies. </a:t>
            </a:r>
          </a:p>
        </p:txBody>
      </p:sp>
    </p:spTree>
    <p:extLst>
      <p:ext uri="{BB962C8B-B14F-4D97-AF65-F5344CB8AC3E}">
        <p14:creationId xmlns:p14="http://schemas.microsoft.com/office/powerpoint/2010/main" val="241274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/>
              <a:t>h</a:t>
            </a:r>
            <a:r>
              <a:rPr lang="en-US" dirty="0" smtClean="0"/>
              <a:t>ierarchies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kind</a:t>
            </a:r>
            <a:r>
              <a:rPr lang="en-US" dirty="0"/>
              <a:t> hierarchy is a nested set of concepts in which the subordinate concepts or subtypes are a kind of relation to the superordinate </a:t>
            </a:r>
            <a:r>
              <a:rPr lang="en-US" dirty="0" err="1"/>
              <a:t>concepts.in</a:t>
            </a:r>
            <a:r>
              <a:rPr lang="en-US" dirty="0"/>
              <a:t> discussing a kind hierarchy, it is helpful to distinguish the root concept, the overarching concept, and subtypes.</a:t>
            </a:r>
          </a:p>
          <a:p>
            <a:r>
              <a:rPr lang="en-US" b="1" dirty="0"/>
              <a:t>Part-whole</a:t>
            </a:r>
            <a:r>
              <a:rPr lang="en-US" dirty="0"/>
              <a:t> hierarchies build on the idea that we can meaningfully identify parts of many phenomena and entities. Here the focus in not on the specific parts of a given phenomenon taken separately, but rather on instances in which a few of those parts is missing or only partially present.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019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new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Holisms- naïve and transnational [</a:t>
            </a:r>
            <a:r>
              <a:rPr lang="en-US" dirty="0" err="1" smtClean="0"/>
              <a:t>f.e.rap</a:t>
            </a:r>
            <a:r>
              <a:rPr lang="en-US" dirty="0" smtClean="0"/>
              <a:t>]</a:t>
            </a:r>
          </a:p>
          <a:p>
            <a:r>
              <a:rPr lang="en-US" dirty="0" smtClean="0"/>
              <a:t>Organically </a:t>
            </a:r>
            <a:r>
              <a:rPr lang="en-US" dirty="0" err="1" smtClean="0"/>
              <a:t>hybridised</a:t>
            </a:r>
            <a:r>
              <a:rPr lang="en-US" dirty="0" smtClean="0"/>
              <a:t> communities [</a:t>
            </a:r>
            <a:r>
              <a:rPr lang="en-US" dirty="0" err="1" smtClean="0"/>
              <a:t>Bhabha</a:t>
            </a:r>
            <a:r>
              <a:rPr lang="en-US" dirty="0" smtClean="0"/>
              <a:t>]</a:t>
            </a:r>
          </a:p>
          <a:p>
            <a:r>
              <a:rPr lang="en-US" dirty="0" smtClean="0"/>
              <a:t>The limits of cosmopolitanism; [soviet] Urbanites, Migrants</a:t>
            </a:r>
          </a:p>
          <a:p>
            <a:r>
              <a:rPr lang="en-US" dirty="0" smtClean="0"/>
              <a:t>What is so specific about new peripheries [active/passive peripheries]</a:t>
            </a:r>
          </a:p>
          <a:p>
            <a:r>
              <a:rPr lang="en-US" dirty="0" smtClean="0"/>
              <a:t>The new cosmopolitanism in the sociology [impact of human rights and world citizenship [</a:t>
            </a:r>
            <a:r>
              <a:rPr lang="en-US" dirty="0" err="1" smtClean="0"/>
              <a:t>Pnina</a:t>
            </a:r>
            <a:r>
              <a:rPr lang="en-US" dirty="0" smtClean="0"/>
              <a:t> </a:t>
            </a:r>
            <a:r>
              <a:rPr lang="en-US" dirty="0" err="1" smtClean="0"/>
              <a:t>Werbner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107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COMPARATION as BERUF [vocation/profession] in social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comparative research in modern social science in normally institutionalized forms as a mass profession emerged only in60ies-early </a:t>
            </a:r>
            <a:r>
              <a:rPr lang="en-US" dirty="0" smtClean="0"/>
              <a:t>70ies. </a:t>
            </a:r>
          </a:p>
          <a:p>
            <a:r>
              <a:rPr lang="en-US" dirty="0" smtClean="0"/>
              <a:t>Its </a:t>
            </a:r>
            <a:r>
              <a:rPr lang="en-US" dirty="0"/>
              <a:t>major characteristics are the small N in empirics and non-interestedness in statistics. Then the comparative approach was generally used for understanding of development and based mostly on historical analysis and case studies.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did happen after 30-40 years with this polarized view of isolated statistics and </a:t>
            </a:r>
            <a:r>
              <a:rPr lang="en-US" dirty="0" err="1"/>
              <a:t>comparation</a:t>
            </a:r>
            <a:r>
              <a:rPr lang="en-US" dirty="0"/>
              <a:t> in different cultural and historical models? After a generation of emerging comparative data collections of </a:t>
            </a:r>
            <a:r>
              <a:rPr lang="en-US" dirty="0" err="1"/>
              <a:t>Ingelhardt</a:t>
            </a:r>
            <a:r>
              <a:rPr lang="en-US" dirty="0"/>
              <a:t>, ESS, </a:t>
            </a:r>
            <a:r>
              <a:rPr lang="en-US" dirty="0" smtClean="0"/>
              <a:t>etc</a:t>
            </a:r>
            <a:r>
              <a:rPr lang="en-US" dirty="0"/>
              <a:t>. this controversy is naturally </a:t>
            </a:r>
            <a:r>
              <a:rPr lang="en-US" dirty="0" err="1"/>
              <a:t>undefendable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953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accents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A.</a:t>
            </a:r>
            <a:r>
              <a:rPr lang="en-US" dirty="0"/>
              <a:t> F</a:t>
            </a:r>
            <a:r>
              <a:rPr lang="en-US" dirty="0" smtClean="0"/>
              <a:t>irst comparative studies </a:t>
            </a:r>
            <a:r>
              <a:rPr lang="en-US" dirty="0"/>
              <a:t>of </a:t>
            </a:r>
            <a:r>
              <a:rPr lang="en-US" dirty="0" smtClean="0"/>
              <a:t>the post</a:t>
            </a:r>
            <a:r>
              <a:rPr lang="en-US" dirty="0"/>
              <a:t>-communist transit from the </a:t>
            </a:r>
            <a:r>
              <a:rPr lang="en-US" dirty="0" smtClean="0"/>
              <a:t>1990ies </a:t>
            </a:r>
            <a:r>
              <a:rPr lang="en-US" dirty="0"/>
              <a:t>were occupied with technical issues of those years: [a] with differences between gradualism and shock-therapies, [b] utilization of local historical patterns and/ or imported local models, [c] how to copy the cultic international success stories and myths? [d] the impact of foreign patrons in the local environments,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3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accents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those years it was a central </a:t>
            </a:r>
            <a:r>
              <a:rPr lang="en-US" dirty="0" smtClean="0"/>
              <a:t>consensus: 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liberal democracy and a simplified market model are the only acceptable version of future. </a:t>
            </a:r>
            <a:r>
              <a:rPr lang="en-US" dirty="0" smtClean="0"/>
              <a:t>Therefore </a:t>
            </a:r>
            <a:r>
              <a:rPr lang="en-US" dirty="0"/>
              <a:t>we compared trajectories [historical, actual, virtual] taking us to this finalities.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now a majority of analysts question this final goals, and the paths guiding us to it. What do then  comparative philosophies means? Only a renewal of path dependencies, or more? Instead of goal of development, </a:t>
            </a:r>
            <a:r>
              <a:rPr lang="en-US" dirty="0" smtClean="0"/>
              <a:t>now the </a:t>
            </a:r>
            <a:r>
              <a:rPr lang="en-US" dirty="0"/>
              <a:t>actual and </a:t>
            </a:r>
            <a:r>
              <a:rPr lang="en-US" dirty="0" smtClean="0"/>
              <a:t>already stable </a:t>
            </a:r>
            <a:r>
              <a:rPr lang="en-US" dirty="0"/>
              <a:t>hybrid models are </a:t>
            </a:r>
            <a:r>
              <a:rPr lang="en-US" dirty="0" smtClean="0"/>
              <a:t>compared.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59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entury Schoolbook"/>
                <a:cs typeface="Century Schoolbook"/>
              </a:rPr>
              <a:t>EPISTEMIC DEPENDENCE [pseudo]: </a:t>
            </a:r>
            <a:r>
              <a:rPr lang="en-US" sz="3200" dirty="0">
                <a:latin typeface="Century Schoolbook"/>
                <a:cs typeface="Century Schoolbook"/>
              </a:rPr>
              <a:t>U</a:t>
            </a:r>
            <a:r>
              <a:rPr lang="en-US" sz="3200" dirty="0" smtClean="0">
                <a:latin typeface="Century Schoolbook"/>
                <a:cs typeface="Century Schoolbook"/>
              </a:rPr>
              <a:t>lrich Beck</a:t>
            </a:r>
            <a:endParaRPr lang="en-US" sz="3200" dirty="0">
              <a:latin typeface="Century Schoolbook"/>
              <a:cs typeface="Century Schoolboo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 OF NATIONAL/COSMOPOLITAN WORK</a:t>
            </a:r>
          </a:p>
          <a:p>
            <a:r>
              <a:rPr lang="en-US" dirty="0" smtClean="0"/>
              <a:t>In </a:t>
            </a:r>
            <a:r>
              <a:rPr lang="en-US" dirty="0"/>
              <a:t>sociologies of classical 19.c nations definitions of </a:t>
            </a:r>
            <a:r>
              <a:rPr lang="en-US" dirty="0" smtClean="0"/>
              <a:t>borders </a:t>
            </a:r>
            <a:r>
              <a:rPr lang="en-US" dirty="0"/>
              <a:t>of the “society” </a:t>
            </a:r>
            <a:r>
              <a:rPr lang="en-US" dirty="0" smtClean="0"/>
              <a:t> </a:t>
            </a:r>
            <a:r>
              <a:rPr lang="en-US" dirty="0"/>
              <a:t>emerged by the political </a:t>
            </a:r>
            <a:r>
              <a:rPr lang="en-US" dirty="0" smtClean="0"/>
              <a:t>nation of that time, </a:t>
            </a:r>
            <a:r>
              <a:rPr lang="en-US" dirty="0"/>
              <a:t>therefore international, or cosmopolitan society concepts were generated later by the </a:t>
            </a:r>
            <a:r>
              <a:rPr lang="en-US" dirty="0" smtClean="0"/>
              <a:t>globalization.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46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CENTRAL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[a1] Do </a:t>
            </a:r>
            <a:r>
              <a:rPr lang="en-US" dirty="0" smtClean="0"/>
              <a:t>sociologies in newly established nation states </a:t>
            </a:r>
            <a:r>
              <a:rPr lang="en-US" dirty="0"/>
              <a:t>follow [ maybe with </a:t>
            </a:r>
            <a:r>
              <a:rPr lang="en-US" dirty="0" smtClean="0"/>
              <a:t>acceleration, or higher </a:t>
            </a:r>
            <a:r>
              <a:rPr lang="en-US" dirty="0"/>
              <a:t>speed] the 19-20.century trajectories of sociologies of the center with their internal changes from national to international convectional frames?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>[a2] O</a:t>
            </a:r>
            <a:r>
              <a:rPr lang="en-US" dirty="0" smtClean="0"/>
              <a:t>r they </a:t>
            </a:r>
            <a:r>
              <a:rPr lang="en-US" dirty="0"/>
              <a:t>accept </a:t>
            </a:r>
            <a:r>
              <a:rPr lang="en-US" dirty="0" smtClean="0"/>
              <a:t>synchronic the </a:t>
            </a:r>
            <a:r>
              <a:rPr lang="en-US" dirty="0"/>
              <a:t>stylistic manner of sociologies of contemporary centers and practically they emerge as cosmopolitan disciplines almost from the beginning?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24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FORCED NATIONALISATION, OR COSMOPOLITIZATION?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political class of the new nations is interested in knowledge serving the </a:t>
            </a:r>
            <a:r>
              <a:rPr lang="en-US" dirty="0" smtClean="0"/>
              <a:t>nation building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/>
              <a:t>But international funding, international trends, topics and project proposals </a:t>
            </a:r>
            <a:r>
              <a:rPr lang="en-US" dirty="0" smtClean="0"/>
              <a:t>react ONLY to understandable “</a:t>
            </a:r>
            <a:r>
              <a:rPr lang="en-US" dirty="0"/>
              <a:t>cosmopolitan results” of the peripheral research communities. </a:t>
            </a:r>
          </a:p>
        </p:txBody>
      </p:sp>
    </p:spTree>
    <p:extLst>
      <p:ext uri="{BB962C8B-B14F-4D97-AF65-F5344CB8AC3E}">
        <p14:creationId xmlns:p14="http://schemas.microsoft.com/office/powerpoint/2010/main" val="2473693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“Colonial anthropology”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can we study societies “between” two colonial systems?</a:t>
            </a:r>
          </a:p>
          <a:p>
            <a:r>
              <a:rPr lang="en-US" dirty="0" smtClean="0"/>
              <a:t>What are the differences between ‘</a:t>
            </a:r>
            <a:r>
              <a:rPr lang="en-US" dirty="0" err="1" smtClean="0"/>
              <a:t>sovietisms</a:t>
            </a:r>
            <a:r>
              <a:rPr lang="en-US" dirty="0" smtClean="0"/>
              <a:t>” in the Ukraine, Estonia and </a:t>
            </a:r>
            <a:r>
              <a:rPr lang="en-US" dirty="0" err="1" smtClean="0"/>
              <a:t>Kirgizistan</a:t>
            </a:r>
            <a:r>
              <a:rPr lang="en-US" dirty="0" smtClean="0"/>
              <a:t>? [UKR- the </a:t>
            </a:r>
            <a:r>
              <a:rPr lang="en-US" dirty="0" err="1" smtClean="0"/>
              <a:t>afrikaans</a:t>
            </a:r>
            <a:r>
              <a:rPr lang="en-US" dirty="0" smtClean="0"/>
              <a:t>, Estonia- Northern Ireland, </a:t>
            </a:r>
            <a:r>
              <a:rPr lang="en-US" dirty="0" err="1" smtClean="0"/>
              <a:t>Kirgist</a:t>
            </a:r>
            <a:r>
              <a:rPr lang="en-US" dirty="0" smtClean="0"/>
              <a:t>-ethic engineering]</a:t>
            </a:r>
          </a:p>
          <a:p>
            <a:r>
              <a:rPr lang="en-US" dirty="0" smtClean="0"/>
              <a:t>And new colonialisms in the same countries and Hong-Kong, Sri </a:t>
            </a:r>
            <a:r>
              <a:rPr lang="en-US" dirty="0" err="1" smtClean="0"/>
              <a:t>lanka</a:t>
            </a:r>
            <a:r>
              <a:rPr lang="en-US" dirty="0" smtClean="0"/>
              <a:t> [civil war, </a:t>
            </a:r>
            <a:r>
              <a:rPr lang="en-US" dirty="0" err="1" smtClean="0"/>
              <a:t>tamils-singalezs</a:t>
            </a:r>
            <a:r>
              <a:rPr lang="en-US" dirty="0" smtClean="0"/>
              <a:t>] and Ruanda?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1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Forms of domination and taxonomies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Study of the Other, being a form of domination is is non-legitimized at this point</a:t>
            </a:r>
          </a:p>
          <a:p>
            <a:r>
              <a:rPr lang="en-US" dirty="0" smtClean="0"/>
              <a:t>De-</a:t>
            </a:r>
            <a:r>
              <a:rPr lang="en-US" dirty="0" err="1" smtClean="0"/>
              <a:t>cosmopolitization</a:t>
            </a:r>
            <a:r>
              <a:rPr lang="en-US" dirty="0" smtClean="0"/>
              <a:t> of anthropology</a:t>
            </a:r>
          </a:p>
          <a:p>
            <a:r>
              <a:rPr lang="en-US" dirty="0" smtClean="0"/>
              <a:t>Opposite directions of sociology and anthropology ; the second recognized that studies of part societies must take cognizance of the impact of colonial-postcolonial regimes on local relations.</a:t>
            </a:r>
          </a:p>
          <a:p>
            <a:r>
              <a:rPr lang="en-US" dirty="0"/>
              <a:t>C</a:t>
            </a:r>
            <a:r>
              <a:rPr lang="en-US" dirty="0" smtClean="0"/>
              <a:t>ultural boundaries against cultural boundaries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55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1015</Words>
  <Application>Microsoft Macintosh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NATIONAL AND COSMOPOLITAN SOCIOLOGIES: THE PROBLEMS OF FUTURE </vt:lpstr>
      <vt:lpstr>COMPARATION as BERUF [vocation/profession] in social research</vt:lpstr>
      <vt:lpstr>Changing accents I</vt:lpstr>
      <vt:lpstr>Changing accents II</vt:lpstr>
      <vt:lpstr>EPISTEMIC DEPENDENCE [pseudo]: Ulrich Beck</vt:lpstr>
      <vt:lpstr>OUR CENTRAL QUESTION</vt:lpstr>
      <vt:lpstr>FORCED NATIONALISATION, OR COSMOPOLITIZATION?</vt:lpstr>
      <vt:lpstr>“Colonial anthropology”</vt:lpstr>
      <vt:lpstr>Forms of domination and taxonomies</vt:lpstr>
      <vt:lpstr>RESEARCH MARKETS: national, and/or international for the same product?</vt:lpstr>
      <vt:lpstr>fragile nation-state needs </vt:lpstr>
      <vt:lpstr>Conceptual hierarchies </vt:lpstr>
      <vt:lpstr>Types of hierarchies</vt:lpstr>
      <vt:lpstr>Conclusions and new problems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Frames for sociological concept building [national/cosmopolitan]</dc:title>
  <dc:creator>Pal Tamas</dc:creator>
  <cp:lastModifiedBy>Pal Tamas</cp:lastModifiedBy>
  <cp:revision>22</cp:revision>
  <dcterms:created xsi:type="dcterms:W3CDTF">2016-05-17T04:46:15Z</dcterms:created>
  <dcterms:modified xsi:type="dcterms:W3CDTF">2016-05-17T18:33:27Z</dcterms:modified>
</cp:coreProperties>
</file>